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709" r:id="rId3"/>
  </p:sldMasterIdLst>
  <p:notesMasterIdLst>
    <p:notesMasterId r:id="rId18"/>
  </p:notesMasterIdLst>
  <p:sldIdLst>
    <p:sldId id="256" r:id="rId4"/>
    <p:sldId id="402" r:id="rId5"/>
    <p:sldId id="276" r:id="rId6"/>
    <p:sldId id="4798" r:id="rId7"/>
    <p:sldId id="4806" r:id="rId8"/>
    <p:sldId id="4803" r:id="rId9"/>
    <p:sldId id="4807" r:id="rId10"/>
    <p:sldId id="4808" r:id="rId11"/>
    <p:sldId id="1251" r:id="rId12"/>
    <p:sldId id="4809" r:id="rId13"/>
    <p:sldId id="4804" r:id="rId14"/>
    <p:sldId id="1232" r:id="rId15"/>
    <p:sldId id="419" r:id="rId16"/>
    <p:sldId id="409" r:id="rId17"/>
  </p:sldIdLst>
  <p:sldSz cx="12188825" cy="6858000"/>
  <p:notesSz cx="6858000" cy="9144000"/>
  <p:embeddedFontLst>
    <p:embeddedFont>
      <p:font typeface="@Malgun Gothic" panose="020B0503020000020004" pitchFamily="34" charset="-127"/>
      <p:regular r:id="rId19"/>
      <p:bold r:id="rId20"/>
    </p:embeddedFont>
    <p:embeddedFont>
      <p:font typeface="72" panose="020B0503030000000003" pitchFamily="34" charset="0"/>
      <p:regular r:id="rId21"/>
      <p:bold r:id="rId22"/>
      <p:italic r:id="rId23"/>
      <p:boldItalic r:id="rId24"/>
    </p:embeddedFont>
    <p:embeddedFont>
      <p:font typeface="Arial Black" panose="020B0A04020102020204" pitchFamily="34" charset="0"/>
      <p:regular r:id="rId25"/>
      <p:bold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ooper Black" panose="0208090404030B020404" pitchFamily="18" charset="0"/>
      <p:regular r:id="rId35"/>
    </p:embeddedFont>
    <p:embeddedFont>
      <p:font typeface="Corben" panose="020B0604020202020204" charset="0"/>
      <p:bold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  <p:embeddedFont>
      <p:font typeface="Segoe UI Black" panose="020B0A02040204020203" pitchFamily="34" charset="0"/>
      <p:bold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3" roundtripDataSignature="AMtx7mjDuvg+AJ5SXhqS019oXJCQRER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12" y="8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7" Type="http://schemas.openxmlformats.org/officeDocument/2006/relationships/slide" Target="slides/slide4.xml"/><Relationship Id="rId20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2.xml"/><Relationship Id="rId203" Type="http://customschemas.google.com/relationships/presentationmetadata" Target="metadata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20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3.fntdata"/><Relationship Id="rId20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04" Type="http://schemas.openxmlformats.org/officeDocument/2006/relationships/presProps" Target="presProps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10" Type="http://schemas.openxmlformats.org/officeDocument/2006/relationships/slide" Target="slides/slide7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375 508 24575,'-5'-4'0,"-1"0"0,1 0 0,-1 0 0,0 1 0,-9-4 0,11 6 0,1 0 0,-1-1 0,1 0 0,0 1 0,-1-1 0,1 0 0,0 0 0,0-1 0,0 1 0,0-1 0,1 1 0,-1-1 0,1 0 0,-1 0 0,1 0 0,0 0 0,0 0 0,0-1 0,1 1 0,-1-1 0,0-3 0,-5-28 0,1-1 0,2 0 0,2 0 0,4-60 0,1 73 0,1 0 0,1 0 0,14-38 0,-5 20 0,-7 28 0,-7 13 0,0 0 0,1 0 0,-1 0 0,0 0 0,1 0 0,-1 0 0,0 0 0,0 1 0,1-1 0,-1 0 0,0 0 0,0 0 0,1 0 0,-1 0 0,0 1 0,0-1 0,0 0 0,1 0 0,-1 0 0,0 1 0,0-1 0,0 0 0,0 0 0,1 0 0,-1 1 0,0-1 0,0 0 0,0 1 0,0-1 0,8 28 0,-7-10 0,-1 0 0,0-1 0,-1 1 0,-4 20 0,-18 73 0,10-54 0,-37 143 0,-78 194 0,103-323 0,-48 150 0,72-217 0,0 0 0,0 1 0,0-1 0,1 0 0,0 1 0,0-1 0,1 8 0,-1-10 0,0-1 0,0 0 0,1 0 0,-1 0 0,1 0 0,-1 0 0,1 0 0,-1 0 0,1-1 0,-1 1 0,1 0 0,0 0 0,0 0 0,-1-1 0,1 1 0,0 0 0,0 0 0,0-1 0,0 1 0,0-1 0,0 1 0,0-1 0,0 1 0,0-1 0,0 0 0,0 0 0,0 1 0,0-1 0,0 0 0,0 0 0,0 0 0,0 0 0,0 0 0,0 0 0,0 0 0,2-1 0,253-36 0,845-22-2290,3 52-660,-857 7 2797,154 2 220,405-3-1259,-756 1 1458,-6 1 317,-1-3 1,70-10-1,-90 5-56,-23 7-506,0 0-1,1 0 1,-1-1-1,1 1 1,-1 0-1,1 0 1,-1-1-1,0 1 1,1 0-1,-1-1 1,1 1-1,-1 0 1,0-1-1,1 1 1,-1 0-1,0-1 1,0 1-1,1-1 1,-1 1-1,0-1 1,0 1-1,0-1 1,0 1-1,1 0 1,-1-1-1,0 1 1,0-1-1,0 1 1,0-1-1,0 1 1,0-1-1,0 1 1,0-1-1,-1 1 1,1-1-1,0 0 1,-9-11-4996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76 24575,'-15'-2'0,"15"2"0,0 0 0,-1 0 0,1 0 0,0 0 0,0-1 0,0 1 0,0 0 0,0 0 0,-1 0 0,1 0 0,0 0 0,0-1 0,0 1 0,0 0 0,0 0 0,0 0 0,0 0 0,0-1 0,-1 1 0,1 0 0,0 0 0,0 0 0,0 0 0,0-1 0,0 1 0,0 0 0,0 0 0,0 0 0,0-1 0,0 1 0,0 0 0,0 0 0,0 0 0,1-1 0,-1 1 0,1-1 0,0-1 0,0 1 0,0 0 0,0 0 0,1 0 0,-1 0 0,0 0 0,1 0 0,-1 0 0,0 0 0,1 1 0,-1-1 0,3 0 0,39-13 0,0 1 0,84-12 0,-122 24 0,-1 1 0,1-1 0,0 1 0,-1 0 0,10 2 0,-13-2 0,-1 0 0,1 0 0,0 0 0,0 0 0,-1 1 0,1-1 0,0 0 0,-1 1 0,1-1 0,0 0 0,-1 1 0,1-1 0,-1 1 0,1-1 0,0 1 0,-1-1 0,1 1 0,-1 0 0,0-1 0,1 1 0,-1 0 0,1-1 0,-1 1 0,0 0 0,0-1 0,1 1 0,-1 0 0,0-1 0,0 1 0,0 0 0,0 0 0,0-1 0,0 1 0,0 0 0,0 0 0,0-1 0,0 1 0,0 0 0,0 0 0,-1-1 0,1 1 0,0 0 0,-1 1 0,-5 9 0,0 0 0,0 0 0,-1-1 0,-1 0 0,1 0 0,-2 0 0,-16 14 0,3-1 0,-13 13 0,-52 59 0,74-78 0,1-1 0,0 2 0,1-1 0,-8 21 0,16-33 0,1 0 0,0 0 0,1 0 0,-1 0 0,1 1 0,0-1 0,1 0 0,-1 1 0,1-1 0,0 1 0,0-1 0,2 10 0,-1-12 0,0-1 0,0 1 0,0 0 0,0 0 0,1-1 0,-1 1 0,1-1 0,-1 1 0,1-1 0,0 1 0,0-1 0,0 0 0,0 0 0,1 0 0,-1 0 0,1-1 0,-1 1 0,1-1 0,-1 1 0,1-1 0,0 0 0,0 0 0,0 0 0,4 1 0,-1-1 34,0 0 1,0 0-1,1-1 0,-1 0 0,0 0 0,0-1 0,0 1 0,1-1 0,8-3 1,0-1-604,0 0 0,22-12 0,-4-1-6257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24575,'3'-9'0,"0"1"0,-1-1 0,1 0 0,-2 0 0,1 0 0,-1 0 0,0-16 0,4-27 0,-5 51 0,0 0 0,0 1 0,0-1 0,0 0 0,0 1 0,0-1 0,0 0 0,0 1 0,1-1 0,-1 0 0,0 1 0,0-1 0,1 1 0,-1-1 0,1 0 0,-1 1 0,0-1 0,1 1 0,-1-1 0,1 1 0,-1-1 0,1 1 0,-1 0 0,1-1 0,0 1 0,-1 0 0,2-1 0,-1 1 0,0 0 0,0 1 0,0-1 0,-1 0 0,1 1 0,0-1 0,0 1 0,0 0 0,-1-1 0,1 1 0,0-1 0,-1 1 0,1 0 0,0 0 0,-1-1 0,1 1 0,0 1 0,19 39 0,7 40-341,-3 0 0,-4 2-1,13 111 1,-30-163-6485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21 103 24575,'-3'0'0,"-3"-3"0,-2-4 0,4-1 0,6-1 0,8 0 0,8 2 0,7 2 0,5-1 0,3-3 0,2 1 0,0-1 0,-2-3 0,-7 2-8191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24575,'-2'-55'0,"0"33"0,2 1 0,0-1 0,7-40 0,-7 61 0,0 1 0,0 0 0,-1 0 0,1-1 0,0 1 0,0 0 0,0 0 0,0-1 0,0 1 0,0 0 0,0 0 0,0 0 0,0-1 0,1 1 0,-1 0 0,0 0 0,0-1 0,0 1 0,0 0 0,0 0 0,0 0 0,0-1 0,1 1 0,-1 0 0,0 0 0,0 0 0,0-1 0,0 1 0,1 0 0,-1 0 0,0 0 0,0 0 0,0 0 0,1 0 0,-1-1 0,0 1 0,0 0 0,0 0 0,1 0 0,-1 0 0,1 0 0,3 11 0,2 23 0,29 523 0,-29-361 0,2 105-1365,-6-219-5461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60 256 24575,'-23'-14'0,"-2"-1"0,24 14 0,0 0 0,0 1 0,1-1 0,-1 0 0,0 0 0,0 0 0,1 1 0,-1-1 0,1 0 0,-1 0 0,0 0 0,1 0 0,0 0 0,-1 0 0,1 0 0,0 0 0,-1 0 0,1 0 0,0 0 0,0-2 0,0 2 0,1 0 0,-1 0 0,1 0 0,-1 1 0,1-1 0,-1 0 0,1 0 0,0 1 0,-1-1 0,1 0 0,0 1 0,0-1 0,-1 0 0,1 1 0,0-1 0,0 1 0,0-1 0,0 1 0,0 0 0,0-1 0,-1 1 0,1 0 0,0 0 0,2-1 0,30-4 0,-26 4 0,475-31-1023,-358 28 665,1714-40-6802,-976 28 4959,-844 16 2228,1641-48-324,-1642 47 460,172-14 1957,-161 7-218,-28 8-1887,0 0 0,0 0 0,0 0 1,0 0-1,0 0 0,0 0 0,0 0 0,0 0 0,0 0 0,0 0 1,1 0-1,-1-1 0,0 1 0,0 0 0,0 0 0,0 0 0,0 0 0,0 0 1,0 0-1,0 0 0,0 0 0,0 0 0,0 0 0,0-1 0,0 1 0,0 0 1,0 0-1,0 0 0,0 0 0,0 0 0,0 0 0,0 0 0,0 0 0,0 0 1,0-1-1,0 1 0,0 0 0,0 0 0,0 0 0,0 0 0,0 0 0,0 0 1,0 0-1,0 0 0,-1 0 0,1 0 0,0-1 0,0 1 0,0 0 1,0 0-1,0 0 0,0 0 0,0 0 0,0 0 0,0 0 0,-1 0 0,-13-4 623,-35-1 582,-12 1-5304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76 478 24575,'-5'-5'0,"0"1"0,-1 0 0,-11-6 0,13 7 0,-1 1 0,1 0 0,0-1 0,1 0 0,-1 0 0,0 0 0,1 0 0,-6-7 0,8 9 0,1 0 0,0 1 0,0-1 0,-1 0 0,1 1 0,0-1 0,0 1 0,0-1 0,0 0 0,0 1 0,-1-1 0,1 0 0,1 1 0,-1-1 0,0 0 0,0 1 0,0-1 0,0 0 0,0 1 0,0-1 0,1 0 0,-1 1 0,0-1 0,1 1 0,-1-1 0,0 0 0,1 1 0,-1-1 0,1 1 0,-1-1 0,1 1 0,-1-1 0,1 1 0,-1 0 0,1-1 0,-1 1 0,1 0 0,0-1 0,-1 1 0,2-1 0,29-9 0,47-2 0,126-5 0,-131 13 0,1316-60-6474,-849 44 4951,291-11 816,227-9-1161,1-22 796,-994 58 993,14-1 1482,139-27 0,-213 31-1178,30-9 1327,-34 9-1488,0 1 0,0 0 0,0-1-1,0 1 1,0 0 0,0-1 0,0 1 0,0-1 0,0 0 0,0 1 0,-1-1 0,1 0 0,0 1 0,0-1-1,-1 0 1,1 0 0,0 0 0,-1 0 0,1 0 0,-1 0 0,1 0 0,-1 0 0,0 0 0,1-1 0,-1 1 45,0 0 1,-1 0-1,1 0 1,-1 0 0,1 0-1,0 0 1,-1 0 0,0 1-1,1-1 1,-1 0 0,1 0-1,-1 1 1,0-1-1,0 0 1,1 1 0,-1-1-1,0 1 1,0-1 0,0 1-1,0-1 1,-1 0-1,-23-8 618,24 8-686,-43-10 742,-1 2 0,-87-6 0,120 14-769,0 0-14,6-1 0,0 2 0,0-1 0,1 1 0,-1 0 0,0 0 0,0 1 0,0-1 0,0 1 0,0 1 0,-8 2 0,13-4 0,0 1 0,0-1 0,1 1 0,-1 0 0,0-1 0,1 1 0,-1 0 0,0-1 0,1 1 0,-1 0 0,1 0 0,-1-1 0,1 1 0,0 0 0,-1 0 0,1 0 0,0 0 0,0 0 0,-1-1 0,1 1 0,0 0 0,0 0 0,0 0 0,0 0 0,0 0 0,0 0 0,0 0 0,1 0 0,-1 1 0,11 30 0,-6-19 0,14 55 0,-3 2 0,11 119 0,-19-121 0,19 167 0,-3 289 0,-24-463 0,-1-60 0,1-1 0,0 1 0,0-1 0,0 0 0,0 1 0,-1-1 0,1 0 0,0 1 0,0-1 0,-1 0 0,1 1 0,0-1 0,0 0 0,-1 0 0,1 1 0,0-1 0,-1 0 0,1 0 0,0 0 0,-1 1 0,1-1 0,-1 0 0,1 0 0,0 0 0,-1 0 0,1 0 0,-1 0 0,0 0 0,-16 2 0,9-2 0,-128 27-1365,76-15-5461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24575,'3'-3'0,"1"-4"0,2-3 0,1 2 0,1 9 0,1 7 0,-3 7 0,2 8 0,-2 9 0,2 7 0,3 5 0,1 5 0,0-1 0,0 1 0,-2-3 0,-3-9-8191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37 527 24575,'-9'-31'0,"1"0"0,1-1 0,2 0 0,1 0 0,2-1 0,1 1 0,1-1 0,10-63 0,-8 84 0,1 0 0,0 0 0,1 0 0,0 0 0,1 1 0,0 0 0,1 0 0,7-12 0,-9 19 0,-1-1 0,1 0 0,0 1 0,0 0 0,0 0 0,1 0 0,0 1 0,-1 0 0,1-1 0,1 2 0,-1-1 0,0 0 0,1 1 0,-1 0 0,1 1 0,-1-1 0,1 1 0,0 0 0,6 0 0,1 1 0,0 0 0,-1 1 0,1 1 0,0 0 0,-1 1 0,1 0 0,-1 1 0,0 1 0,0 0 0,-1 0 0,18 12 0,-21-13 0,-1 1 0,0 0 0,0 0 0,-1 0 0,1 1 0,-1 0 0,-1 1 0,1-1 0,-1 1 0,0 0 0,0 0 0,-1 1 0,0-1 0,0 1 0,-1 0 0,0 0 0,-1 1 0,3 8 0,-5-9 0,0 0 0,0 0 0,-1-1 0,0 1 0,0-1 0,-1 1 0,0-1 0,0 1 0,-1-1 0,0 0 0,0 0 0,-1 0 0,0 0 0,0-1 0,0 0 0,-1 1 0,0-2 0,0 1 0,0 0 0,-8 4 0,0 1 0,0 0 0,-1-1 0,0-1 0,-1 0 0,0-1 0,0-1 0,-1 0 0,-18 5 0,12-11 0,20-5 0,12-2 0,0 2 0,0 1 0,1 0 0,-1 1 0,1 0 0,0 1 0,0 0 0,-1 1 0,1 0 0,0 0 0,17 4 0,-11-1 0,0 1 0,0 1 0,0 0 0,0 1 0,28 15 0,-39-18 0,-1 1 0,1-1 0,-1 1 0,0 1 0,0-1 0,0 1 0,0-1 0,-1 2 0,0-1 0,0 0 0,-1 1 0,5 7 0,-7-10 0,0-1 0,0 1 0,0 0 0,0 0 0,-1-1 0,1 1 0,-1 0 0,0 0 0,0 0 0,0 0 0,0-1 0,0 1 0,-1 0 0,1 0 0,-1 0 0,0-1 0,1 1 0,-1 0 0,-1-1 0,1 1 0,0-1 0,-1 1 0,1-1 0,-1 1 0,0-1 0,0 0 0,1 0 0,-2 0 0,1 0 0,0 0 0,-3 1 0,-3 3 0,-1-1 0,1 0 0,-1-1 0,0 0 0,-1 0 0,1-1 0,-1 0 0,1-1 0,-1 0 0,0-1 0,-19 1 0,14-1 0,0-2 0,0 0 0,1 0 0,-1-2 0,0 0 0,1 0 0,-19-8 0,22 7-170,0-1-1,0-1 0,1 0 1,0-1-1,0 1 0,0-2 1,-10-10-1,0-3-6655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24575,'0'-5'0,"0"-1"0,-1 0 0,1 0 0,1 0 0,-1 0 0,1 0 0,0 0 0,1 1 0,-1-1 0,1 0 0,4-9 0,-6 15 0,0-1 0,1 1 0,-1 0 0,0-1 0,0 1 0,0 0 0,0 0 0,1-1 0,-1 1 0,0 0 0,0 0 0,1 0 0,-1-1 0,0 1 0,0 0 0,1 0 0,-1 0 0,0 0 0,1-1 0,-1 1 0,0 0 0,1 0 0,-1 0 0,0 0 0,0 0 0,1 0 0,-1 0 0,0 0 0,1 0 0,-1 0 0,0 0 0,1 0 0,-1 0 0,8 10 0,1 16 0,8 59-682,9 110-1,-23-160-6143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49 309 24575,'-8'-16'0,"0"-1"0,1 1 0,1-1 0,1 0 0,1-1 0,0 1 0,-2-30 0,6 40 0,0 1 0,0-1 0,1 1 0,0-1 0,0 0 0,0 1 0,1 0 0,0-1 0,0 1 0,5-8 0,-4 9 0,-1 1 0,2 0 0,-1 0 0,0 0 0,1 0 0,0 1 0,-1 0 0,1-1 0,1 1 0,-1 0 0,0 1 0,1-1 0,0 1 0,9-3 0,-2 1 0,0 2 0,0-1 0,0 2 0,1 0 0,-1 0 0,1 1 0,-1 1 0,1 0 0,-1 0 0,1 2 0,-1-1 0,0 1 0,0 1 0,-1 0 0,19 10 0,-12-5 0,-1 0 0,0 1 0,0 1 0,-1 1 0,-1 0 0,0 1 0,-1 1 0,0 0 0,14 19 0,-21-23 0,-1 0 0,0 0 0,0 0 0,-1 1 0,0-1 0,-1 1 0,0 0 0,3 18 0,-6-23 0,0 1 0,-1-1 0,0 0 0,0 0 0,0 0 0,-1 1 0,0-1 0,0 0 0,0 0 0,-1 0 0,0 0 0,0 0 0,0-1 0,-1 1 0,0-1 0,0 1 0,-7 8 0,2-5 0,-1-1 0,0 0 0,0 0 0,-1 0 0,0-1 0,0-1 0,-1 0 0,1 0 0,-1-1 0,-1 0 0,1-1 0,-1 0 0,-14 2 0,6-2 0,0-1 0,0 0 0,0-2 0,0 0 0,-1-2 0,1 0 0,-24-5 0,34 4-195,0 0 0,1-1 0,-1 0 0,1 0 0,0-1 0,-11-7 0,-5-7-6631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 24575,'0'-2'0,"1"-1"0,-1 1 0,-1 0 0,1-1 0,0 1 0,-1 0 0,1-1 0,-1 1 0,1 0 0,-1 0 0,-2-3 0,3 4 0,-1 1 0,0-1 0,1 1 0,-1-1 0,0 1 0,0-1 0,0 1 0,1 0 0,-1-1 0,0 1 0,0 0 0,0 0 0,0 0 0,0 0 0,0 0 0,0 0 0,1 0 0,-1 0 0,0 0 0,0 0 0,0 0 0,0 0 0,0 1 0,1-1 0,-1 0 0,0 1 0,0-1 0,0 1 0,1-1 0,-1 1 0,0-1 0,-1 2 0,-9 4 0,1 1 0,0 1 0,0 0 0,1 0 0,0 1 0,0 0 0,1 1 0,0 0 0,1 0 0,0 0 0,0 1 0,-5 14 0,9-18 0,0 1 0,0-1 0,1 0 0,0 1 0,1-1 0,0 1 0,0-1 0,1 1 0,0 11 0,1-14 0,0 1 0,0-1 0,0 1 0,1-1 0,-1 0 0,1 0 0,1 0 0,-1 0 0,1 0 0,0 0 0,0-1 0,0 1 0,1-1 0,4 5 0,-1-2-91,0 0 0,1-1 0,0 0 0,0 0 0,1 0 0,-1-1 0,1-1 0,0 1 0,1-1 0,-1-1 0,1 0 0,-1 0 0,1-1 0,16 2 0,2-4-6735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46 24575,'-6'0'0,"-5"0"0,-3 0 0,-2 0 0,4 0 0,8 0 0,6 0 0,10 0 0,8 0 0,9-3 0,6-1 0,6-3 0,1 1 0,-1 0 0,-1 2 0,-4-2 0,-6 1 0,-8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24575,'-6'-3'0,"-5"-4"0,-6-1 0,-6-1 0,-2 0 0,0 2 0,2 2 0,2 2 0,7 1 0,9 1 0,8 1 0,9 1 0,9-1 0,7 1 0,-2-1-8191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181 240 24575,'-2'0'0,"0"-1"0,0 1 0,0-1 0,1 1 0,-1-1 0,0 0 0,0 0 0,1 0 0,-1 0 0,0 0 0,-2-2 0,3 2 0,-1-1 0,0 1 0,0 0 0,1 0 0,-1 0 0,0 0 0,0 0 0,0 1 0,0-1 0,0 0 0,-4 0 0,5 1 0,0 0 0,-1 0 0,1 1 0,0-1 0,-1 0 0,1 0 0,0 1 0,0-1 0,-1 0 0,1 1 0,0-1 0,0 1 0,0 0 0,0-1 0,0 1 0,0 0 0,0 0 0,0 0 0,0 0 0,0 0 0,-1 1 0,1 0 0,-1 0 0,1 1 0,0-1 0,0 1 0,0 0 0,0-1 0,0 1 0,1 0 0,-1 4 0,0 7 0,1-1 0,1 0 0,3 19 0,-3-21 0,13 235 0,-15-313 0,8-290 0,-6 354 0,1-19 0,10-42 0,-11 59 0,0 0 0,1 1 0,-1-1 0,1 1 0,0-1 0,0 1 0,1 0 0,-1 0 0,1 0 0,0 0 0,0 0 0,0 1 0,1-1 0,-1 1 0,7-5 0,-7 7 0,-1 0 0,0 0 0,1 1 0,-1-1 0,1 0 0,-1 1 0,1 0 0,-1 0 0,1 0 0,-1 0 0,1 0 0,-1 0 0,1 0 0,-1 1 0,1-1 0,-1 1 0,1 0 0,-1 0 0,0 0 0,1 0 0,-1 0 0,0 1 0,0-1 0,0 0 0,3 3 0,3 3 0,-1-1 0,0 1 0,-1 0 0,1 1 0,6 10 0,8 16-1365,-3-1-5461</inkml:trace>
  <inkml:trace contextRef="#ctx0" brushRef="#br0" timeOffset="1">79 444 24575,'-6'0'0,"-8"0"0,-3 0 0,-3-3 0,5-4 0,8 0 0,11 0 0,11 0 0,9-1 0,8 3 0,8-2 0,-3 1-8191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54 443 24575,'-1'-20'0,"1"12"0,0 1 0,0-1 0,0 1 0,1-1 0,2-11 0,-3 19 0,0 0 0,0-1 0,0 1 0,0 0 0,0 0 0,0 0 0,0 0 0,0 0 0,0 0 0,0 0 0,0-1 0,0 1 0,0 0 0,0 0 0,0 0 0,0 0 0,0 0 0,0 0 0,0 0 0,0-1 0,0 1 0,0 0 0,0 0 0,0 0 0,1 0 0,-1 0 0,0 0 0,0 0 0,0 0 0,0 0 0,0-1 0,0 1 0,0 0 0,0 0 0,0 0 0,0 0 0,1 0 0,-1 0 0,0 0 0,0 0 0,0 0 0,0 0 0,0 0 0,0 0 0,0 0 0,1 0 0,-1 0 0,0 0 0,0 0 0,0 0 0,0 0 0,0 0 0,0 0 0,0 0 0,1 0 0,-1 0 0,0 0 0,0 0 0,0 0 0,0 1 0,0-1 0,0 0 0,4 11 0,1 14 0,-1 40 0,12 283 0,-19-329 0,2-19 0,1 0 0,-1 0 0,1 0 0,0-1 0,-1 1 0,1 0 0,0 0 0,-1 0 0,1-1 0,0 1 0,-1 0 0,1-1 0,0 1 0,0 0 0,-1 0 0,1-1 0,0 1 0,0 0 0,0-1 0,-1 1 0,1-1 0,0 1 0,0 0 0,0-1 0,0 0 0,-14-38 0,-5-26 0,3 0 0,-9-88 0,22 119 0,1 1 0,1 0 0,2-1 0,2 1 0,1 0 0,13-55 0,-13 75 0,1 0 0,0-1 0,1 1 0,0 1 0,1-1 0,0 1 0,1 1 0,1-1 0,0 1 0,0 1 0,1-1 0,21-15 0,-24 20 0,0 2 0,0-1 0,1 1 0,0 0 0,0 1 0,0-1 0,0 2 0,1-1 0,-1 1 0,1 0 0,0 1 0,-1 0 0,1 1 0,0 0 0,-1 0 0,1 0 0,0 1 0,-1 1 0,1-1 0,0 2 0,15 5 0,-17-5 0,0 0 0,0 0 0,0 1 0,-1 0 0,1 1 0,-1-1 0,0 1 0,0 0 0,-1 1 0,1-1 0,-1 1 0,-1 0 0,1 1 0,-1-1 0,0 1 0,0 0 0,-1 0 0,0 0 0,0 0 0,0 0 0,-1 1 0,-1-1 0,1 1 0,-1 0 0,0-1 0,-1 1 0,0 0 0,0 0 0,0 0 0,-1-1 0,-1 1 0,1 0 0,-1-1 0,0 0 0,-1 1 0,-3 7 0,-2 0 29,-1 0-1,0-1 1,-1 0-1,-1-1 0,0 0 1,0 0-1,-1-1 1,-1-1-1,0 0 1,-1 0-1,-24 13 1,-2-2-456,-2-1 0,0-2 1,-46 14-1,41-18-6399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24575,'88'-6'0,"-37"2"0,-39 4 0,-1 1 0,1 0 0,-1 0 0,0 1 0,0 1 0,0 0 0,0 0 0,0 1 0,0 1 0,-1-1 0,16 11 0,-21-12 0,-1 1 0,1-1 0,-1 1 0,0 0 0,1 0 0,-2 0 0,1 1 0,0-1 0,-1 1 0,6 10 0,-8-11 0,0 0 0,0-1 0,0 1 0,0 0 0,0 0 0,-1 0 0,1 0 0,-1 0 0,0 0 0,-1 0 0,1 0 0,-1 0 0,1 0 0,-1-1 0,0 1 0,0 0 0,-3 5 0,1-4 0,1-1 0,-1 0 0,0 0 0,0 0 0,-1 0 0,1-1 0,-1 1 0,1-1 0,-1 0 0,0 0 0,0 0 0,-1 0 0,1-1 0,-1 0 0,1 0 0,-7 2 0,5-2 0,1 0 0,-1-1 0,0 1 0,0-1 0,0-1 0,0 1 0,0-1 0,0 0 0,1 0 0,-1-1 0,0 0 0,0 0 0,-9-3 0,13 4 0,1-1 0,-1 0 0,1 1 0,-1-1 0,1 0 0,0 0 0,-1 0 0,1 0 0,0 0 0,0 0 0,0 0 0,0-1 0,0 1 0,0 0 0,0-1 0,0 1 0,0-1 0,0 1 0,1-1 0,-1 1 0,1-1 0,-1 1 0,1-1 0,0 1 0,-1-1 0,1 0 0,0 1 0,0-1 0,0 0 0,0 1 0,1-1 0,-1 0 0,0 1 0,1-1 0,-1 1 0,1-1 0,-1 1 0,1-1 0,1-1 0,1-3 0,0-1 0,1 1 0,-1 0 0,2 0 0,-1 0 0,0 1 0,10-10 0,5 0 0,1 0 0,0 2 0,1 0 0,0 1 0,1 1 0,24-9 0,142-39 0,-153 50 0,-26 6 0,6-2 0,-12 6 0,-8 4 0,-28 20 0,13-10 0,-33 30 0,48-40 0,1-1 0,0 1 0,0-1 0,1 1 0,-1 0 0,1 1 0,0-1 0,1 0 0,-1 1 0,1 0 0,0 0 0,-2 10 0,4-15 0,0 1 0,0 0 0,1 0 0,-1 0 0,0-1 0,0 1 0,1 0 0,-1 0 0,1-1 0,0 1 0,0 0 0,-1-1 0,1 1 0,0-1 0,0 1 0,0-1 0,0 0 0,1 1 0,-1-1 0,0 0 0,1 0 0,-1 1 0,1-1 0,-1 0 0,1-1 0,-1 1 0,1 0 0,-1 0 0,1-1 0,0 1 0,0-1 0,3 1 0,2 1 0,1 0 0,-1-1 0,1 0 0,0-1 0,-1 1 0,12-2 0,0-2 0,0 0 0,-1-1 0,30-10 0,-40 11 0,0 0 0,0 0 0,-1-1 0,0 0 0,0 0 0,0-1 0,0 0 0,0-1 0,-1 1 0,10-12 0,-15 16 0,0-1 0,0 0 0,1 1 0,-1-1 0,-1 0 0,1 1 0,0-1 0,0 0 0,-1 0 0,1 0 0,-1 0 0,1 0 0,-1 0 0,0 0 0,0 0 0,0 0 0,0 0 0,0 0 0,0 1 0,0-1 0,-1 0 0,0-3 0,-1 2 0,1 0 0,-1 0 0,0 0 0,0 0 0,0 0 0,-1 1 0,1-1 0,-1 1 0,1-1 0,-1 1 0,-5-3 0,-2-1 0,0 0 0,-1 1 0,1 1 0,-1 0 0,0 0 0,-22-3 0,31 6 0,1 1 0,-1 0 0,1 0 0,-1 0 0,0 0 0,1 0 0,-1 0 0,1 0 0,-1 0 0,0 1 0,1-1 0,-1 1 0,1-1 0,-1 1 0,-2 1 0,3-2 0,1 1 0,-1 0 0,1-1 0,-1 1 0,0 0 0,1-1 0,0 1 0,-1 0 0,1 0 0,-1-1 0,1 1 0,0 0 0,0 0 0,-1 0 0,1-1 0,0 1 0,0 0 0,0 0 0,0 0 0,0 0 0,0 1 0,1 1 0,-1-1 0,1 1 0,0 0 0,0-1 0,0 1 0,0-1 0,0 0 0,1 1 0,-1-1 0,1 0 0,-1 0 0,1 0 0,0 0 0,0 0 0,0 0 0,0 0 0,3 1 0,0 0 0,1 0 0,-1-1 0,1 0 0,0 0 0,0 0 0,0-1 0,0 1 0,1-1 0,-1-1 0,0 0 0,0 0 0,0 0 0,1 0 0,-1-1 0,0 0 0,0 0 0,0-1 0,0 0 0,0 0 0,8-4 0,-1 0 0,0-1 0,0 0 0,-1-1 0,1 0 0,-2-1 0,1 0 0,15-17 0,-26 25 0,0-1 0,0 1 0,0 0 0,0 1 0,0-1 0,0 0 0,0 0 0,0 0 0,1 1 0,-1-1 0,0 0 0,2 0 0,-2 1 0,-1 0 0,1 0 0,-1 0 0,1 0 0,0 0 0,-1 0 0,1 0 0,-1 0 0,1 1 0,-1-1 0,1 0 0,-1 0 0,1 0 0,-1 1 0,1-1 0,-1 0 0,1 0 0,-1 1 0,1-1 0,-1 0 0,0 1 0,1 0 0,1 2 0,0 0 0,0 1 0,0-1 0,0 1 0,-1-1 0,1 1 0,0 6 0,71 304 0,-69-295 0,8 62 0,-11-74 0,-1 0 0,0 0 0,0 0 0,-1 0 0,0 0 0,0 0 0,0 0 0,-1 0 0,-3 7 0,4-11 0,0-1 0,-1 1 0,1-1 0,-1 1 0,0-1 0,0 0 0,0 1 0,0-1 0,0 0 0,0 0 0,-1-1 0,1 1 0,-1 0 0,1-1 0,-1 1 0,-4 1 0,2-2 0,0 0 0,0 1 0,1-2 0,-1 1 0,0-1 0,-1 1 0,1-1 0,0-1 0,-6 0 0,2-1 0,0 0 0,0 0 0,0-1 0,1 0 0,-1 0 0,1-1 0,0-1 0,0 1 0,0-1 0,-10-8 0,10 4-85,-1 0 0,1 0-1,1-1 1,0 0 0,0 0-1,1-1 1,0 1 0,1-2-1,0 1 1,1 0 0,0-1-1,1 0 1,1 0 0,-1 0-1,0-17 1,2 2-6741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24575,'0'-3'0,"-3"-1"0,-1-2 0,3-1 0,5 1 0,4 4 0,4 3 0,0 5 0,-2 0-8191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198 141 24575,'0'-12'0,"0"1"0,-1-1 0,-1 0 0,0 0 0,-1 1 0,0-1 0,0 1 0,-1 0 0,-9-16 0,13 26 0,-1 0 0,1 1 0,-1-1 0,1 0 0,-1 1 0,1-1 0,-1 1 0,0-1 0,1 1 0,-1-1 0,0 1 0,1 0 0,-1-1 0,0 1 0,0 0 0,1-1 0,-1 1 0,0 0 0,0 0 0,0 0 0,1 0 0,-1 0 0,0 0 0,0 0 0,0 0 0,1 0 0,-1 0 0,0 0 0,0 0 0,0 1 0,1-1 0,-1 0 0,0 1 0,1-1 0,-1 0 0,0 1 0,1-1 0,-1 1 0,0-1 0,1 1 0,-1-1 0,1 1 0,-2 1 0,-2 2 0,-1 2 0,0-1 0,-6 12 0,10-17 0,-15 27 0,1 0 0,2 1 0,0 1 0,2 0 0,1 0 0,1 1 0,2 0 0,1 1 0,1 0 0,2 0 0,1 0 0,4 58 0,0-77 0,0-1 0,0 1 0,1-1 0,1 0 0,0 0 0,0 0 0,1-1 0,1 0 0,0 0 0,0 0 0,1 0 0,0-1 0,0 0 0,1-1 0,0 1 0,1-2 0,0 1 0,0-1 0,1 0 0,0-1 0,0 0 0,0-1 0,1 0 0,-1-1 0,1 0 0,18 4 0,26 2-1365,-5-5-5461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134 479 24575,'-9'-20'0,"-2"2"0,-1 0 0,-14-18 0,26 35 0,-1 0 0,0 0 0,1 0 0,-1 0 0,0 1 0,0-1 0,0 0 0,1 0 0,-1 1 0,0-1 0,0 1 0,0-1 0,0 1 0,0-1 0,-2 0 0,2 1 0,1 0 0,0 1 0,-1-1 0,1 0 0,-1 0 0,1 0 0,0 0 0,-1 0 0,1 1 0,0-1 0,-1 0 0,1 0 0,0 1 0,-1-1 0,1 0 0,0 0 0,0 1 0,-1-1 0,1 0 0,0 1 0,0-1 0,-1 0 0,1 1 0,0-1 0,0 1 0,0-1 0,0 1 0,-1 3 0,0 0 0,0 0 0,1-1 0,0 1 0,0 0 0,0 0 0,0 4 0,4 27 0,12 155 0,-15-160 0,-2 1 0,-1-1 0,-1-1 0,-9 38 0,1-131 0,-4-56 0,-10-120 0,23 201 0,2 0 0,2 0 0,1 0 0,10-41 0,-10 65 0,1 0 0,1 1 0,0-1 0,1 1 0,1 0 0,13-21 0,-17 31 0,0 0 0,0 0 0,1 0 0,-1 0 0,1 1 0,0-1 0,0 1 0,0 0 0,1 0 0,5-2 0,-7 4 0,0-1 0,1 1 0,-1 0 0,1 1 0,-1-1 0,1 1 0,-1-1 0,1 1 0,-1 0 0,1 0 0,-1 1 0,1-1 0,-1 1 0,1 0 0,-1 0 0,5 2 0,-3-1 0,0 0 0,0 0 0,-1 1 0,1 0 0,-1 0 0,0 0 0,0 0 0,0 1 0,0 0 0,0 0 0,-1 0 0,1 0 0,-1 0 0,-1 1 0,1 0 0,0-1 0,-1 1 0,0 0 0,0 0 0,-1 0 0,1 0 0,-1 0 0,0 1 0,0-1 0,-1 0 0,0 1 0,0 9 0,-1-4 0,0 0 0,-1 0 0,0 0 0,0-1 0,-1 1 0,0-1 0,-1 1 0,-1-1 0,1 0 0,-2-1 0,1 1 0,-13 14 0,5-10-151,-1 0-1,-1-1 0,0-1 0,0 0 1,-1-2-1,-1 1 0,0-2 1,-19 8-1,9-6-6674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24575,'17'0'0,"-1"0"0,1 2 0,26 4 0,-34-3 0,-1-1 0,0 1 0,0 1 0,0 0 0,0 0 0,-1 0 0,1 1 0,11 10 0,-11-8 0,0 1 0,-1-1 0,0 2 0,0-1 0,-1 1 0,0 0 0,-1 0 0,1 1 0,-2 0 0,7 20 0,-8-23 0,-2 0 0,1 0 0,-1 0 0,0 0 0,0 1 0,-1-1 0,0 0 0,0 0 0,-1 1 0,0-1 0,0 0 0,-1 0 0,0 0 0,0 0 0,-1 0 0,1 0 0,-5 7 0,5-11 0,0-1 0,-1 1 0,1 0 0,-1-1 0,1 1 0,-1-1 0,0 0 0,0 1 0,0-2 0,0 1 0,0 0 0,0-1 0,-1 1 0,1-1 0,-1 0 0,1 0 0,-1 0 0,1 0 0,-1-1 0,1 0 0,-1 1 0,1-1 0,-1 0 0,-5-2 0,7 2 0,-1 0 0,1-1 0,-1 1 0,1-1 0,-1 0 0,1 0 0,0 0 0,-1 0 0,1 0 0,0-1 0,0 1 0,0-1 0,0 1 0,0-1 0,0 0 0,0 1 0,1-1 0,-1 0 0,1 0 0,-1-1 0,1 1 0,0 0 0,0 0 0,0-1 0,0 1 0,0 0 0,0-1 0,1 1 0,-1-1 0,1 1 0,-1-1 0,1 1 0,0-1 0,0 1 0,1-3 0,1-6 0,0 0 0,0 0 0,1 1 0,1-1 0,0 1 0,0 0 0,1 0 0,1 1 0,-1-1 0,1 1 0,1 0 0,0 1 0,8-9 0,-5 7 0,0 0 0,1 1 0,0 0 0,1 0 0,0 1 0,0 1 0,0 0 0,1 1 0,22-8 0,-29 13 0,0-1 0,0 1 0,0 0 0,0 1 0,0 0 0,1 0 0,-1 0 0,0 0 0,0 1 0,0 0 0,0 0 0,0 1 0,0 0 0,0 0 0,-1 0 0,1 1 0,-1 0 0,8 5 0,-12-8 0,-1 0 0,1 1 0,-1-1 0,1 0 0,-1 0 0,0 1 0,1-1 0,-1 0 0,0 1 0,1-1 0,-1 0 0,0 1 0,1-1 0,-1 1 0,0-1 0,0 0 0,1 1 0,-1-1 0,0 1 0,0-1 0,0 1 0,0-1 0,0 1 0,0-1 0,0 1 0,0-1 0,0 1 0,0-1 0,0 0 0,0 1 0,0-1 0,0 1 0,0-1 0,0 1 0,0-1 0,-1 1 0,1-1 0,0 1 0,0-1 0,0 0 0,-1 1 0,1-1 0,0 1 0,-1-1 0,1 0 0,0 1 0,-1-1 0,1 0 0,-1 0 0,1 1 0,0-1 0,-2 0 0,-27 19 0,21-14 0,5-3 0,0 0 0,0 0 0,0 0 0,1 1 0,-1-1 0,1 1 0,-1 0 0,1 0 0,0 0 0,-3 5 0,4-7 0,1 0 0,-1 0 0,1 0 0,0 1 0,-1-1 0,1 0 0,0 0 0,0 1 0,0-1 0,0 0 0,0 0 0,0 1 0,0-1 0,0 0 0,1 0 0,-1 1 0,0-1 0,1 0 0,-1 0 0,1 0 0,-1 0 0,1 1 0,0-1 0,0 0 0,-1 0 0,1 0 0,0 0 0,0-1 0,0 1 0,0 0 0,0 0 0,0 0 0,2 0 0,6 5 0,0-1 0,1-1 0,-1 0 0,1 0 0,0-1 0,1 0 0,13 2 0,77 7 0,-93-12 0,3 1 0,-1 0 0,0-1 0,0-1 0,18-2 0,-27 3 0,1 0 0,0-1 0,-1 1 0,1 0 0,0-1 0,-1 0 0,1 1 0,-1-1 0,1 0 0,-1 0 0,0 0 0,1 1 0,-1-2 0,0 1 0,1 0 0,-1 0 0,0 0 0,0-1 0,0 1 0,0 0 0,0-1 0,0 1 0,-1-1 0,1 1 0,0-1 0,-1 1 0,1-1 0,-1 0 0,1 1 0,-1-1 0,0 1 0,0-1 0,0 0 0,0 0 0,0 1 0,0-4 0,-2-1 0,0 0 0,0 0 0,0 0 0,-1 1 0,0-1 0,0 1 0,0-1 0,0 1 0,-1 0 0,0 0 0,0 1 0,-1-1 0,1 1 0,-1 0 0,0 0 0,0 1 0,-8-6 0,8 7 0,1-1 0,-1 1 0,1 0 0,-1 0 0,1 0 0,-1 0 0,0 1 0,0 0 0,0 0 0,0 0 0,0 1 0,0-1 0,0 1 0,0 1 0,0-1 0,0 1 0,0-1 0,0 2 0,0-1 0,0 0 0,-8 5 0,9-4 0,0 0 0,0 1 0,1 0 0,-1 0 0,1 0 0,0 0 0,0 1 0,0-1 0,0 1 0,1 0 0,-1 0 0,1 0 0,-3 6 0,5-9 0,-1 1 0,1 0 0,-1 0 0,1-1 0,0 1 0,0 0 0,0 0 0,0 0 0,0-1 0,0 1 0,0 0 0,1 0 0,-1 0 0,0-1 0,1 1 0,0 0 0,-1-1 0,1 1 0,0 0 0,0-1 0,0 1 0,0-1 0,0 1 0,0-1 0,0 0 0,1 1 0,-1-1 0,0 0 0,1 0 0,-1 0 0,1 0 0,-1 0 0,1 0 0,0-1 0,-1 1 0,3 0 0,3 2 0,-1-1 0,1-1 0,0 0 0,0 0 0,0 0 0,0 0 0,-1-1 0,1-1 0,0 1 0,0-1 0,13-3 0,5-2 0,43-19 0,-37 11 0,-25 10 0,0 0 0,0 1 0,1 0 0,-1 0 0,1 1 0,0 0 0,0 0 0,0 1 0,9-2 0,-14 4 0,0-1 0,1 1 0,-1 0 0,0 0 0,0 0 0,1 0 0,-1 0 0,0 0 0,0 0 0,0 1 0,0-1 0,-1 1 0,1-1 0,0 1 0,-1 0 0,1 0 0,-1-1 0,3 5 0,3 5 0,-2 0 0,8 16 0,-10-18 0,19 40 0,18 63 0,-36-98 0,0 1 0,-1 0 0,-1 0 0,0 0 0,-1 0 0,0 0 0,-2 1 0,0-1 0,-3 19 0,3-30 0,0 1 0,-1 0 0,1-1 0,-1 0 0,0 1 0,0-1 0,-1 0 0,1 0 0,-1 0 0,0 0 0,0 0 0,0-1 0,0 0 0,-1 1 0,0-1 0,-4 3 0,1-2 0,1-1 0,-1 0 0,1 0 0,-1-1 0,0 1 0,0-2 0,0 1 0,-1-1 0,-12 1 0,3-2 0,0 0 0,0-2 0,0 0 0,0-1 0,0 0 0,0-2 0,1 0 0,-22-9 0,33 11-65,-1 0 0,0 0 0,1 0 0,0-1 0,0 1 0,0-1 0,0 0 0,1-1 0,-1 1 0,1-1 0,0 0 0,0 0 0,1-1 0,0 1 0,0-1 0,0 1 0,0-1 0,1 0 0,0 0 0,-1-7 0,-2-15-6761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24575,'0'-6'0,"3"-1"0,1-3 0,-1-3 0,0-2 0,2 2 0,0 6 0,0 7 0,1 3 0,0 5 0,-1 3 0,-2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24575,'6'0'0,"4"-2"0,7-2 0,6 0 0,6 4 0,2 5 0,3 7 0,3 7 0,3 10 0,-1 8 0,-4 9 0,-8 9 0,-14 3 0,-18 4 0,-20 0 0,-29-2 0,-5-11-8191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182 224 24575,'-5'-6'0,"-1"1"0,0 0 0,0 0 0,-12-7 0,17 12 0,1-1 0,-1 1 0,1 0 0,-1 0 0,1 1 0,-1-1 0,1 0 0,-1 0 0,1 0 0,-1 0 0,1 0 0,-1 0 0,1 1 0,-1-1 0,1 0 0,-1 0 0,1 1 0,0-1 0,-1 0 0,1 1 0,-1-1 0,1 0 0,0 1 0,-1-1 0,1 1 0,0-1 0,0 0 0,-1 1 0,1 0 0,-9 17 0,6-13 0,-93 185 0,96-188 0,-1 0 0,0-1 0,0 1 0,0 0 0,0-1 0,0 1 0,0-1 0,-1 1 0,1-1 0,0 0 0,-3 2 0,3-3 0,1 1 0,0-1 0,0 0 0,0 0 0,0 0 0,0 0 0,-1 0 0,1 0 0,0 0 0,0 0 0,0 0 0,0 0 0,0 0 0,-1 0 0,1 0 0,0 0 0,0-1 0,0 1 0,0 0 0,0 0 0,0 0 0,-1 0 0,1 0 0,0 0 0,0 0 0,0 0 0,0 0 0,0 0 0,0-1 0,0 1 0,0 0 0,0 0 0,-1 0 0,1 0 0,0 0 0,0 0 0,0-1 0,0 1 0,0 0 0,0 0 0,0 0 0,0 0 0,0 0 0,0-1 0,1-15 0,93-307 0,-90 313 0,-1 0 0,1 0 0,1 1 0,0-1 0,6-8 0,-10 16 0,0 1 0,0-1 0,1 1 0,-1-1 0,0 1 0,0 0 0,1-1 0,-1 1 0,1 0 0,-1 0 0,1 0 0,-1 0 0,1 0 0,0 1 0,0-1 0,-1 0 0,1 1 0,0-1 0,0 1 0,0 0 0,-1 0 0,1-1 0,0 1 0,0 0 0,0 1 0,0-1 0,-1 0 0,1 0 0,0 1 0,0-1 0,0 1 0,-1 0 0,1-1 0,0 1 0,-1 0 0,4 2 0,1 2 0,1 0 0,-1 1 0,0 0 0,0 0 0,0 0 0,-1 1 0,0-1 0,-1 1 0,1 1 0,3 7 0,5 14 0,13 40 0,-22-57 0,7 22-455,0 1 0,4 35 0,-12-48-6371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99 24575,'-3'-10'0,"0"0"0,0 0 0,1 0 0,-1-15 0,0-9 0,13 165 44,16 393 240,-27-422-707,-4 0-1,-4 0 1,-26 109 0,21-150-6403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24575,'38'-10'0,"169"3"0,-115 7 0,4758-85-14616,-2942 20 14776,-1574 39 1835,-265 15 615,-41 2-950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89 24575,'-13'-5'0,"0"1"0,0 0 0,-1 0 0,-18-1 0,-18-5 0,73 7 0,814 3-1994,-603 2 1165,100 0-1575,837 12 579,800 6-3364,0-32 2209,-389-36 7331,-1578 47-4356,238-19 4836,-224 16-2920,-23 1-25,-27 2-396,17 0-1305,9 0-128,0 1 0,0 0 0,0 0 1,0 0-1,0 1 0,1 0 0,-1 0 1,0 0-1,-10 5 0,15-6-57,1 0 0,0 0 0,-1 0 0,1 1 0,0-1 0,-1 0 0,1 0 0,0 1 0,0-1 0,-1 0 0,1 1 0,0-1 0,0 0 0,-1 0 0,1 1 0,0-1 0,0 0 0,0 1 0,0-1 0,-1 1 0,1-1 0,0 0 0,0 1 0,0-1 0,0 0 0,0 1 0,0-1 0,0 1 0,0-1 0,0 0 0,0 1 0,0-1 0,0 1 0,0-1 0,1 0 0,-1 1 0,0-1 0,0 0 0,0 1 0,1-1 0,-1 0 0,0 1 0,1-1 0,15 15 0,-7-7 0,-5-4 0,-1 1 0,0 0 0,0 0 0,-1 0 0,1 0 0,-1 0 0,0 0 0,0 1 0,-1-1 0,0 1 0,1 5 0,1 14 0,-1 31 0,0-17 0,44 418 0,3 29 0,-46-367 0,-52-146 0,20 17-341,0 2 0,0 0-1,-34-3 1,-1 2-6485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355 396 24575,'1'-4'0,"0"0"0,0 0 0,1 0 0,-1 0 0,1 1 0,0-1 0,0 1 0,4-6 0,3-5 0,-2 1 0,5-9 0,0 0 0,-2 0 0,-1-1 0,8-28 0,-15 45 0,-1 0 0,0 0 0,0 0 0,0-1 0,-1 1 0,0 0 0,0 0 0,-1 0 0,1 0 0,-1 0 0,-1 0 0,1 0 0,-1 0 0,0 0 0,-1 0 0,1 1 0,-1-1 0,0 1 0,0 0 0,-1 0 0,0 0 0,-5-6 0,2 5 0,1 1 0,-1 0 0,-1 0 0,1 1 0,-1 0 0,0 0 0,1 0 0,-2 1 0,1 1 0,0-1 0,0 1 0,-1 1 0,1 0 0,-1 0 0,0 0 0,1 1 0,-1 0 0,-10 3 0,4-2 0,1 1 0,-1 1 0,1 1 0,0 0 0,1 1 0,-1 0 0,1 1 0,0 1 0,0 0 0,-12 9 0,21-13 0,0 0 0,0 0 0,0 0 0,1 1 0,-1 0 0,1-1 0,0 1 0,0 0 0,1 1 0,-1-1 0,1 0 0,0 1 0,0-1 0,0 1 0,1 0 0,-1-1 0,1 1 0,0 0 0,0 5 0,1-3 0,1 0 0,0 0 0,0 0 0,0-1 0,1 1 0,0 0 0,0-1 0,1 0 0,0 1 0,0-1 0,0 0 0,1 0 0,5 6 0,8 9 0,1 0 0,1-1 0,0-2 0,44 33 0,98 53 0,-138-90 0,41 24 0,145 94 0,-205-129 0,2 1 0,-1 0 0,1 0 0,-1 0 0,1 1 0,-1-1 0,-1 1 0,1 1 0,-1-1 0,6 9 0,-10-13 0,1 0 0,-1 0 0,0 1 0,0-1 0,0 0 0,1 0 0,-1 0 0,0 0 0,0 1 0,0-1 0,-1 0 0,1 0 0,0 0 0,0 0 0,-1 0 0,1 1 0,0-1 0,-1 0 0,1 0 0,-1 0 0,0 0 0,1 0 0,-1 0 0,0 0 0,0 0 0,1-1 0,-1 1 0,0 0 0,0 0 0,0-1 0,0 1 0,0 0 0,0-1 0,0 1 0,-1 0 0,-6 2 0,1 0 0,0 0 0,-16 3 0,21-5 0,-46 9 0,-1-3 0,0-1 0,0-3 0,0-1 0,-1-3 0,1-2 0,0-2 0,-72-17 0,100 17 0,0-1 0,-23-9 0,40 13 0,0 1 0,-1-1 0,1 0 0,0-1 0,1 1 0,-1-1 0,0 1 0,1-1 0,-1 0 0,1-1 0,0 1 0,0 0 0,0-1 0,1 0 0,-1 1 0,-3-9 0,5 10 17,1 0 0,0 0 0,-1 0 1,1 0-1,0 0 0,0 0 0,0 0 0,0 0 0,0 0 0,1 0 0,-1 0 0,1 0 0,-1 0 0,1 1 0,0-1 0,-1 0 0,1 0 0,0 0 1,2-1-1,0-2-302,0 1 1,1 0-1,0 0 1,0 0-1,6-5 1,16-9-6542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24575,'2'0'0,"1"1"0,-1-1 0,0 1 0,0 0 0,1 0 0,-1-1 0,0 1 0,0 1 0,0-1 0,0 0 0,0 0 0,-1 1 0,1-1 0,0 1 0,0 0 0,-1-1 0,3 4 0,-2-2 0,0-1 0,0 0 0,1 1 0,-1-1 0,1 0 0,-1 0 0,1-1 0,0 1 0,-1 0 0,1-1 0,3 2 0,4-2 0,-1 0 0,0 0 0,0 0 0,1-1 0,-1 0 0,0-1 0,1 0 0,-1-1 0,17-5 0,-23 6 0,1 0 0,0-1 0,-1 1 0,1-1 0,-1 0 0,0 0 0,0 0 0,0-1 0,0 1 0,0-1 0,4-5 0,-5 6 0,-1 0 0,0 0 0,0 0 0,0 0 0,0 0 0,0 0 0,-1 0 0,1-1 0,-1 1 0,1 0 0,-1-1 0,0 1 0,0 0 0,0-1 0,0 1 0,0 0 0,-1-1 0,1 1 0,-1 0 0,0 0 0,0-3 0,-2 0 0,1 0 0,-1 1 0,0-1 0,0 0 0,-1 1 0,1 0 0,-1 0 0,0 0 0,0 0 0,0 1 0,-1-1 0,1 1 0,-1 0 0,0 1 0,1-1 0,-2 1 0,-7-3 0,7 3 0,0-1 0,-1 1 0,1 1 0,-1-1 0,0 1 0,1 1 0,-1-1 0,0 1 0,0 0 0,1 1 0,-1-1 0,0 1 0,1 1 0,-8 1 0,11-2 0,0 1 0,1-1 0,-1 0 0,1 1 0,0-1 0,-1 1 0,1 0 0,0 0 0,0 0 0,0 0 0,0 0 0,0 0 0,0 0 0,1 1 0,-1-1 0,1 1 0,-2 4 0,2-3 0,-1 0 0,2 1 0,-1-1 0,0 0 0,1 1 0,0-1 0,0 1 0,0-1 0,1 1 0,0 6 0,2-1 0,0 0 0,0 1 0,1-1 0,1 0 0,-1-1 0,2 1 0,-1-1 0,12 15 0,-9-16-105,0 0 0,0-1 0,1 0 0,0 0 0,0-1 0,0 0 0,1 0 0,0-1 0,0-1 0,0 0 0,1 0 0,16 3 0,11 1-6721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71 181 24575,'-66'-143'0,"65"141"0,0 0 0,0 0 0,1 0 0,-1-1 0,1 1 0,-1 0 0,1-1 0,0 1 0,0 0 0,0-1 0,1-2 0,-1 4 0,0 1 0,0 0 0,0-1 0,0 1 0,1-1 0,-1 1 0,0 0 0,0-1 0,0 1 0,1 0 0,-1-1 0,0 1 0,1 0 0,-1-1 0,0 1 0,1 0 0,-1 0 0,0-1 0,1 1 0,-1 0 0,0 0 0,1 0 0,0-1 0,0 1 0,0 0 0,1 0 0,-1 0 0,0 0 0,0 1 0,0-1 0,0 0 0,1 0 0,-1 1 0,0-1 0,0 0 0,2 2 0,23 14 0,0 0 0,-2 2 0,0 1 0,-1 1 0,31 33 0,-41-39 0,0 1 0,13 18 0,-23-29 0,-1-1 0,1 1 0,-1 0 0,0 0 0,0 1 0,0-1 0,-1 0 0,1 1 0,-1-1 0,0 1 0,0-1 0,-1 1 0,1-1 0,-1 1 0,-1 5 0,1-8 0,0 0 0,-1 0 0,0-1 0,1 1 0,-1 0 0,0 0 0,0 0 0,0-1 0,0 1 0,0-1 0,0 1 0,-1-1 0,1 1 0,-1-1 0,1 1 0,-1-1 0,1 0 0,-1 0 0,1 0 0,-1 0 0,0 0 0,0 0 0,0-1 0,1 1 0,-1-1 0,0 1 0,0-1 0,0 1 0,0-1 0,0 0 0,0 0 0,0 0 0,0 0 0,0 0 0,0-1 0,-3 0 0,2 0 0,-1 1 0,1-1 0,0 0 0,0 0 0,0 0 0,0 0 0,1-1 0,-1 1 0,0-1 0,0 0 0,1 0 0,-1 0 0,1 0 0,0 0 0,-1 0 0,1-1 0,0 1 0,0-1 0,1 1 0,-1-1 0,1 0 0,-3-5 0,3 3 0,1 0 0,-1 0 0,1 0 0,0 0 0,1 0 0,-1 0 0,1 0 0,0 0 0,0 0 0,1 0 0,-1 0 0,1 1 0,0-1 0,0 1 0,1-1 0,-1 1 0,1 0 0,0 0 0,5-5 0,0-1 0,0 1 0,1 0 0,1 1 0,-1 0 0,1 0 0,18-9 0,-12 8 0,-1 2 0,1 0 0,21-5 0,-29 10 0,0 0 0,1 0 0,-1 1 0,0 0 0,1 0 0,-1 1 0,1 0 0,13 3 0,-19-2 0,0 0 0,0 0 0,0 0 0,-1 0 0,1 1 0,0-1 0,0 1 0,-1 0 0,1 0 0,-1 0 0,0 0 0,1 1 0,2 4 0,25 40 0,-12-17 0,1-2 0,56 74 0,-62-86 0,1-1 0,0 0 0,1-1 0,18 13 0,-30-25 0,-1 0 0,1 0 0,0-1 0,0 1 0,-1-1 0,1 1 0,0-1 0,0 0 0,0 0 0,0-1 0,0 1 0,0-1 0,1 1 0,-1-1 0,0 0 0,0 0 0,0 0 0,0-1 0,0 1 0,0-1 0,5-1 0,-4 0 0,1 0 0,-1-1 0,0 1 0,0-1 0,0 0 0,0-1 0,-1 1 0,1 0 0,-1-1 0,0 0 0,0 0 0,0 0 0,2-5 0,6-11 0,-2 0 0,0 0 0,-1 0 0,-1-1 0,-1-1 0,0 1 0,-2-1 0,-1 0 0,-1 0 0,0 0 0,-3-28 0,1 46 0,-4-24 0,4 27 0,0-1 0,0 1 0,0 0 0,-1 0 0,1 0 0,-1 0 0,1 0 0,-1 0 0,1 0 0,-1-1 0,0 2 0,1-1 0,-1 0 0,0 0 0,0 0 0,0 0 0,1 0 0,-1 1 0,-2-2 0,3 2 0,-1 0 0,1 0 0,-1 0 0,1 0 0,-1 0 0,1 1 0,0-1 0,-1 0 0,1 0 0,-1 0 0,1 1 0,-1-1 0,1 0 0,0 0 0,-1 1 0,1-1 0,0 0 0,-1 1 0,1-1 0,0 0 0,-1 1 0,1-1 0,0 1 0,0-1 0,0 1 0,-1-1 0,1 0 0,0 1 0,0-1 0,0 1 0,0-1 0,0 1 0,0-1 0,0 1 0,0-1 0,0 1 0,0-1 0,0 1 0,0 0 0,-1 21 0,2-6 49,1 1 0,1-1 0,0 1-1,1-1 1,0 0 0,12 26 0,-12-33-171,1-1 0,-1 1 0,1-1 0,0 0 0,1 0 0,0-1 0,0 0 0,1 0 0,0 0 1,0-1-1,0 0 0,1 0 0,9 5 0,0-3-6704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24575,'-3'0'0,"0"3"0,-1 4 0,1 3 0,4 3 0,4 3 0,5 4 0,0-2-8191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24575,'0'-22'0,"0"17"0,0 16 0,9 126 341,0-4-2047,-9-115-5120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303 131 24575,'-1'-9'0,"0"1"0,-1 0 0,0-1 0,0 1 0,-1 0 0,0 0 0,-1 0 0,-4-7 0,7 12 0,-1 1 0,0-1 0,0 1 0,0-1 0,0 1 0,0 0 0,0 0 0,0 0 0,-1 0 0,1 0 0,-1 0 0,0 1 0,1-1 0,-1 1 0,0 0 0,0 0 0,0 0 0,-5-1 0,3 1 0,0 1 0,0 0 0,0 0 0,0 1 0,0-1 0,-1 1 0,1 0 0,0 0 0,1 1 0,-8 2 0,-1 2 0,1 0 0,0 1 0,1 0 0,-1 1 0,1 1 0,1-1 0,-16 17 0,20-18 0,-1 1 0,2 0 0,-1 0 0,1 0 0,0 1 0,1-1 0,0 1 0,0 0 0,1 0 0,-3 15 0,5-20 0,0 0 0,1 1 0,0-1 0,0 0 0,0 1 0,0-1 0,1 0 0,-1 1 0,1-1 0,0 0 0,1 0 0,-1 0 0,1 1 0,-1-1 0,1-1 0,1 1 0,-1 0 0,0 0 0,1-1 0,0 0 0,0 1 0,0-1 0,0 0 0,0 0 0,6 3 0,2 1 0,0-1 0,1-1 0,-1 0 0,1 0 0,0-1 0,1-1 0,-1 0 0,0 0 0,1-2 0,0 1 0,0-2 0,22 0 0,-3-3 0,0-1 0,-1-1 0,60-17 0,-76 17 0,-1 0 0,1-1 0,-1 0 0,0-1 0,0-1 0,-1 0 0,18-14 0,-18 12 0,0 2 0,0 0 0,27-12 0,12-6 0,-48 24 0,60-41 0,-59 39 0,0 0 0,0 0 0,0-1 0,-1 0 0,0 0 0,0 0 0,0 0 0,-1 0 0,5-10 0,-7 13 0,0 0 0,0 0 0,-1 1 0,1-1 0,-1 0 0,1 0 0,-1 0 0,0 0 0,1 0 0,-1 0 0,0 0 0,-1 0 0,1 0 0,0 0 0,-1 0 0,1 0 0,-1 0 0,1 0 0,-1 0 0,0 0 0,0 1 0,-1-4 0,-1 3 0,1-1 0,0 1 0,-1 0 0,0 0 0,1 0 0,-1 0 0,0 1 0,0-1 0,0 1 0,0-1 0,0 1 0,-5-1 0,-4-1 0,0 1 0,0 1 0,0 0 0,0 0 0,0 1 0,-18 3 0,17-1 0,0 1 0,0 1 0,0 0 0,1 1 0,-1 0 0,1 1 0,1 1 0,-1-1 0,1 2 0,0 0 0,1 0 0,-1 1 0,-8 10 0,14-13 0,0-1 0,1 2 0,-1-1 0,1 0 0,1 1 0,-1 0 0,1-1 0,0 1 0,1 1 0,-4 12 0,6-14 0,-1 0 0,1 0 0,0 0 0,0 1 0,0-1 0,1 0 0,0 0 0,1 0 0,-1 0 0,1 0 0,0-1 0,0 1 0,1 0 0,5 8 0,-1-4 20,-1-1 0,2-1 0,-1 1 1,1-1-1,1-1 0,-1 1 0,1-2 0,1 1 0,-1-1 0,1 0 0,0-1 0,0 0 0,1-1 0,-1 0 0,1-1 0,22 5 1,-3-3-363,1-1 1,0-2 0,-1-1-1,62-5 1,-29-4-6485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81 104 24575,'-3'-3'0,"-4"-3"0,-4-8 0,-2-3 0,0-2 0,0 2 0,3 1 0,2 6 0,5 8 0,7 10 0,2 10 0,3 10 0,4 9 0,1 7 0,2 4 0,-2 4 0,-1-2 0,-2-9-8191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24575,'3'0'0,"6"0"0,5-3 0,6-1 0,5-2 0,5-4 0,5 0 0,3-1 0,-6 2-8191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525 792 24575,'-93'-73'0,"3"-3"0,-112-123 0,178 172 0,1 0 0,-33-53 0,51 72 0,0 0 0,1 0 0,0 0 0,0-1 0,1 0 0,0 1 0,1-1 0,-1 0 0,2-1 0,-1 1 0,2 0 0,-1 0 0,1-1 0,0 1 0,3-16 0,-1 19 0,0 0 0,0 1 0,1-1 0,-1 1 0,1-1 0,0 1 0,1 0 0,-1 1 0,1-1 0,0 0 0,0 1 0,1 0 0,-1 0 0,1 0 0,0 1 0,0-1 0,6-2 0,5-2 0,1 1 0,-1 1 0,1 0 0,30-6 0,13 2-117,1 2-1,0 3 1,0 2-1,83 7 1,-32 7-177,163 37 1,19 35 293,-253-68 0,0 3 0,-1 1 0,-1 1 0,67 48 0,-93-58 0,0 1 0,-1 0 0,0 1 0,0 0 0,15 23 0,-23-30 0,-1 1 0,0-1 0,0 1 0,0 0 0,-1 0 0,1 0 0,-2 0 0,1 1 0,-1-1 0,0 0 0,0 1 0,0-1 0,-1 0 0,0 1 0,0-1 0,-1 1 0,-1 7 0,-1-6 0,0 1 0,0-1 0,-1 0 0,0 0 0,0 0 0,-1 0 0,0-1 0,-1 0 0,1 0 0,-1 0 0,-1-1 0,-11 11 0,-4-1 0,0 0 0,-49 24 0,5-9 0,-1-2 0,-92 25 0,-147 16 0,287-67 24,-9 3 168,1-2-1,-1-1 1,-1-1 0,1-1 0,-32-3-1,59 2-169,-1-1-1,1 1 0,0 0 1,0 0-1,-1-1 0,1 1 1,0 0-1,0-1 0,-1 1 1,1-1-1,0 0 0,0 1 1,0-1-1,0 0 0,-1-1 1,1 2-83,1-1 0,0 0 0,0 1 0,0-1 0,0 0 0,-1 1 0,1-1 0,0 0 0,0 1 0,0-1 0,0 1 0,0-1 0,1 0 0,-1 1 0,0-1 0,0 0 0,0 1 0,1-1 1,-1 1-1,0-1 0,0 0 0,1 1 0,-1-1 0,1 1 0,-1-1 0,0 1 0,2-1 0,16-18-6765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24575,'16'0'0,"-6"-1"0,1 1 0,0 1 0,0 0 0,20 4 0,-31-5 0,0 0 0,1 0 0,-1 0 0,0 0 0,0 0 0,1 0 0,-1 0 0,0 0 0,0 0 0,1 0 0,-1 0 0,0 0 0,0 0 0,0 0 0,1 1 0,-1-1 0,0 0 0,0 0 0,0 0 0,1 0 0,-1 0 0,0 0 0,0 1 0,0-1 0,0 0 0,1 0 0,-1 0 0,0 1 0,0-1 0,0 0 0,0 0 0,0 0 0,0 1 0,0-1 0,1 0 0,-1 0 0,0 0 0,0 1 0,0-1 0,0 0 0,0 0 0,0 1 0,0-1 0,0 0 0,0 0 0,0 1 0,0-1 0,-1 0 0,1 0 0,0 0 0,0 1 0,0-1 0,0 0 0,0 0 0,0 0 0,0 1 0,0-1 0,-1 0 0,1 0 0,0 0 0,0 0 0,0 1 0,-1-1 0,1 0 0,0 0 0,-1 0 0,1 1 0,0-1 0,0 0 0,-1 1 0,1-1 0,0 0 0,0 1 0,-1-1 0,1 0 0,0 1 0,0-1 0,0 0 0,-1 1 0,1-1 0,0 1 0,0-1 0,0 0 0,0 1 0,0-1 0,0 1 0,0-1 0,0 0 0,0 1 0,0-1 0,0 1 0,0-1 0,0 0 0,0 1 0,0-1 0,1 1 0,-1-1 0,0 0 0,0 1 0,0-1 0,1 0 0,-1 1 0,4 2 0,-1 0 0,1 0 0,0 0 0,0 0 0,0-1 0,0 0 0,1 0 0,-1 0 0,1-1 0,-1 1 0,10 1 0,53 5 0,-66-8 0,13 1 0,-1 0 0,1-1 0,0-1 0,0 0 0,0-1 0,0-1 0,20-6 0,-31 8 0,1 0 0,-1-1 0,1 1 0,-1-1 0,0 0 0,0 0 0,0 0 0,0-1 0,0 1 0,0-1 0,0 0 0,-1 1 0,1-1 0,-1 0 0,0 0 0,0-1 0,0 1 0,-1 0 0,1-1 0,-1 1 0,1-1 0,-1 0 0,0 1 0,-1-1 0,1 0 0,-1 1 0,1-1 0,-1 0 0,0 0 0,-1 0 0,1 1 0,-2-7 0,2 6 0,-1 0 0,0-1 0,0 1 0,0 0 0,-1 0 0,1 0 0,-1 1 0,0-1 0,0 0 0,-1 1 0,1-1 0,-1 1 0,1-1 0,-1 1 0,0 0 0,0 1 0,-1-1 0,1 0 0,-1 1 0,1 0 0,-1-1 0,0 1 0,1 1 0,-1-1 0,-6-1 0,4 1 0,-1 1 0,1 0 0,-1 1 0,0-1 0,1 1 0,-1 0 0,1 1 0,-1 0 0,0 0 0,1 0 0,0 1 0,-1 0 0,1 0 0,0 0 0,-11 7 0,7-3 0,1 1 0,-1 0 0,1 0 0,1 1 0,-1 0 0,1 1 0,1 0 0,-1 0 0,2 0 0,-1 1 0,1 0 0,-7 19 0,10-25 0,2 1 0,-1-1 0,0 1 0,1 0 0,0 0 0,0-1 0,1 1 0,-1 0 0,1 0 0,0 0 0,0 0 0,0 0 0,1 0 0,0 0 0,0-1 0,0 1 0,1 0 0,-1-1 0,1 1 0,0-1 0,1 1 0,-1-1 0,1 0 0,0 0 0,0 0 0,0 0 0,0 0 0,0-1 0,1 0 0,0 1 0,0-1 0,5 3 0,4 1 0,-1-1 0,1 0 0,0-1 0,0 0 0,0-1 0,1-1 0,0 0 0,-1 0 0,1-2 0,16 1 0,-1-2 0,-1-1 0,1-2 0,55-11 0,-61 8 0,0-1 0,0 0 0,0-2 0,-1-1 0,0 0 0,-1-2 0,21-14 0,-31 18 0,0-1 0,-1 0 0,0 0 0,0-1 0,-1 0 0,-1 0 0,0-1 0,0 0 0,-1-1 0,0 0 0,-1 0 0,-1 0 0,1-1 0,2-14 0,-2 4 0,-2 0 0,0 0 0,-2 0 0,-1-1 0,0 1 0,-2 0 0,-1-1 0,0 1 0,-2 0 0,-1 0 0,-1 0 0,-14-38 0,17 56 0,1 1 0,-1-1 0,0 1 0,0 0 0,0-1 0,0 1 0,-1 1 0,0-1 0,-4-3 0,7 6 0,0 0 0,0 1 0,0-1 0,0 0 0,0 1 0,0-1 0,-1 1 0,1-1 0,0 1 0,0 0 0,0-1 0,-1 1 0,1 0 0,0 0 0,0 0 0,-1 0 0,1 0 0,0 0 0,0 0 0,-1 1 0,1-1 0,0 0 0,0 1 0,0-1 0,-1 1 0,1-1 0,0 1 0,0-1 0,0 1 0,0 0 0,0 0 0,0-1 0,0 1 0,0 0 0,1 0 0,-1 0 0,0 0 0,0 0 0,1 0 0,-1 0 0,0 2 0,-4 6 0,1 0 0,0 1 0,1-1 0,0 1 0,1-1 0,0 1 0,0 0 0,0 15 0,3 86 0,-1-100 0,9 81 0,39 174 0,2 0 0,-47-243 0,-1 0 0,-1 0 0,-1 0 0,-5 35 0,4-51 0,-1-1 0,1 1 0,-1-1 0,-1 0 0,1 0 0,-1 0 0,0 0 0,-7 11 0,7-14 0,1 0 0,-1 0 0,0-1 0,0 1 0,0-1 0,0 0 0,0 1 0,-1-1 0,1-1 0,-1 1 0,1 0 0,-1-1 0,1 0 0,-1 0 0,0 0 0,-6 1 0,4-2 0,-1 0 0,1 0 0,-1-1 0,1 0 0,-1 0 0,1 0 0,0-1 0,-1 0 0,1 0 0,0 0 0,0-1 0,1 0 0,-1 0 0,0-1 0,1 1 0,0-1 0,0 0 0,0-1 0,0 1 0,-4-7 0,-1-1 0,0 0 0,1-1 0,0-1 0,1 1 0,0-1 0,1-1 0,-6-18 0,8 17 0,1-1 0,0 1 0,1-1 0,1 0 0,1 0 0,0 1 0,1-1 0,1 0 0,1 0 0,0 0 0,6-19 0,-6 26 0,1 1 0,0-1 0,1 1 0,0 0 0,0 0 0,1 0 0,0 1 0,1 0 0,0 0 0,0 0 0,1 1 0,0 0 0,0 0 0,0 0 0,1 1 0,0 0 0,1 1 0,-1 0 0,1 0 0,12-4 0,11-1-1365,-3 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24575,'3'0'0,"0"3"0,4 1 0,3-1 0,2 0 0,3-1 0,1 0 0,-2-1-8191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16 128 24575,'-4'-18'0,"0"-1"0,1 1 0,-1-36 0,3 36 0,34 156 0,30 182 311,32 144-1987,-81-409-5150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204 363 24575,'0'-1'0,"-1"0"0,0 0 0,0 0 0,0 0 0,0 0 0,0 1 0,0-1 0,-1 0 0,1 0 0,0 1 0,0-1 0,0 1 0,-1-1 0,1 1 0,0 0 0,0-1 0,-1 1 0,1 0 0,0 0 0,-1 0 0,-1 0 0,1 1 0,-1 0 0,0 0 0,1 0 0,-1 0 0,1 1 0,0-1 0,-1 1 0,1 0 0,-3 2 0,-16 16 0,-24 18 0,42-36 0,0 0 0,0 0 0,0 0 0,0-1 0,-1 1 0,1-1 0,0 0 0,-1 0 0,1 0 0,-1 0 0,1 0 0,-8-1 0,10 0 0,-1 0 0,1 0 0,0 0 0,-1 0 0,1 0 0,0-1 0,0 1 0,-1-1 0,1 1 0,0-1 0,0 1 0,0-1 0,-1 0 0,1 0 0,0 1 0,0-1 0,0 0 0,0 0 0,0 0 0,1 0 0,-1 0 0,-1-2 0,1 0 0,0 1 0,0-1 0,0 1 0,0-1 0,1 0 0,-1 0 0,1 1 0,0-1 0,0 0 0,0-4 0,2-4 0,0-1 0,0 1 0,1 0 0,4-13 0,5-6 0,1-1 0,1 1 0,1 1 0,2 1 0,1 0 0,1 1 0,39-41 0,-52 62 0,0 1 0,0 0 0,0 0 0,1 0 0,0 1 0,0 0 0,0 0 0,13-5 0,-16 8 0,1 0 0,-1 0 0,1 0 0,-1 0 0,1 1 0,-1 0 0,1 0 0,-1 0 0,1 1 0,-1-1 0,0 1 0,1 0 0,-1 0 0,0 1 0,1-1 0,-1 1 0,5 3 0,4 4-151,0 0-1,-1 2 0,0-1 0,0 1 1,-1 1-1,-1 0 0,0 1 1,13 23-1,10 15-6674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17 138 24575,'-5'-23'0,"0"0"0,2 1 0,1-1 0,0-24 0,5 108 0,17 104 0,-9-94 0,13 95 102,89 589-1569,-98-669-5359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24575,'7'0'0,"1"-1"0,-1 0 0,0-1 0,8-1 0,14-4 0,401-33-218,-385 38 24,193-9-1457,59 2 570,63 3-1592,60 2 1304,56 3-1430,2321 50-2927,-5 117 5968,-2544-144 234,43 5 2034,-228-23 1782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24575,'0'-1'0,"1"0"0,0 0 0,-1 0 0,1 0 0,0 0 0,0 0 0,-1 0 0,1 0 0,0 0 0,0 1 0,0-1 0,0 0 0,0 1 0,0-1 0,1 1 0,-1-1 0,0 1 0,0-1 0,0 1 0,0 0 0,1-1 0,-1 1 0,2 0 0,0-1 0,38-6 0,1 0 0,0 3 0,44 1 0,-26 1 0,1657-31-8111,-1303 30 6759,1252-5-3085,832 38 3384,-2213-23 1346,-162-3 220,210 4 1417,-114-5 3368,-217-4-4616,-10 1 282,-27-1 1352,15 0-1331,-1 2 1,-21 3 0,41-4-986,-1 0 0,1 0 0,0 0 0,-1 1 0,1-1 0,0 0 0,-1 1 0,1-1 0,0 1 0,0 0 0,-1-1 0,1 1 0,0 0 0,0 0 0,0 0 0,0-1 0,0 1 0,0 0 0,0 0 0,0 1 0,1-1 0,-1 0 0,0 0 0,1 0 0,-1 1 0,1-1 0,-1 0 0,1 0 0,-1 1 0,1-1 0,0 0 0,0 1 0,0-1 0,0 0 0,0 1 0,0-1 0,0 1 0,0-1 0,1 2 0,1 5 0,1 0 0,0 1 0,0-1 0,1 0 0,6 9 0,5 11 0,-9-10 0,0 0 0,-2 0 0,0 0 0,0 1 0,0 22 0,-3 99 0,-2-79 0,-19 330 341,1 13-2047,19-366-5120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497 426 24575,'0'-20'0,"0"1"0,-1-1 0,-1 1 0,0-1 0,-2 1 0,-8-26 0,5 25 0,-1 1 0,-1 0 0,0 1 0,-1 0 0,-1 1 0,-20-24 0,22 31 0,0 0 0,-1 1 0,0 0 0,-1 1 0,1 0 0,-2 1 0,1 0 0,-1 1 0,0 0 0,0 1 0,-15-4 0,11 4 0,-1 1 0,1 1 0,-1 1 0,-32-1 0,41 3 0,0 0 0,-1 1 0,1 0 0,0 0 0,0 1 0,1 0 0,-1 0 0,0 1 0,1 0 0,-1 0 0,1 1 0,-8 5 0,13-8 0,0 0 0,1 0 0,-1 0 0,1 1 0,0-1 0,-1 0 0,1 1 0,0-1 0,0 1 0,0 0 0,0-1 0,0 1 0,0 0 0,0-1 0,1 1 0,-1 0 0,1 0 0,-1 0 0,1-1 0,0 1 0,-1 0 0,1 0 0,0 0 0,0 0 0,0 0 0,1 0 0,-1 0 0,0-1 0,1 1 0,-1 0 0,1 0 0,0 0 0,0-1 0,-1 1 0,1 0 0,2 1 0,2 4 0,0 0 0,1-1 0,0 1 0,0-1 0,0-1 0,1 1 0,8 4 0,28 18 10,2-3-1,85 36 0,104 23-103,-194-71 47,147 48-193,204 75-88,-388-134 328,7 1 0,0 1 0,-1 0 0,1 1 0,-1 0 0,0 1 0,0-1 0,0 2 0,10 9 0,-18-15-1,-1 0 0,1 0 1,0 0-1,0 0 0,-1 0 1,1 0-1,-1 0 0,1 0 1,-1 0-1,1 1 0,-1-1 0,0 0 1,1 0-1,-1 1 0,0-1 1,0 0-1,0 0 0,0 1 1,0-1-1,0 0 0,0 0 0,-1 1 1,1-1-1,0 0 0,-1 0 1,1 0-1,-1 0 0,1 1 1,-1-1-1,1 0 0,-1 0 1,0 0-1,0 0 0,1 0 0,-1 0 1,0-1-1,0 1 0,0 0 1,0 0-1,-2 0 0,-3 4 30,-1-1-1,0 0 1,0 0-1,-16 5 0,-16 3 90,0-1 0,-65 10 0,-86-1 94,173-18-210,-79 6-2,0-4 0,-1-4 0,-175-23 0,264 21 0,-77-16 0,76 15 0,0 0 0,0 0 0,0-1 0,0 0 0,1-1 0,-14-9 0,20 12 0,0 1 0,0-1 0,0 1 0,1-1 0,-1 0 0,0 0 0,1 0 0,0 0 0,-1 0 0,1 0 0,0 0 0,0 0 0,-1-5 0,2 6 0,-1-1 0,1 0 0,0 1 0,0-1 0,0 1 0,0-1 0,1 1 0,-1-1 0,0 0 0,1 1 0,-1-1 0,1 1 0,-1-1 0,1 1 0,0 0 0,1-3 0,1 1 0,0 0 0,0-1 0,0 1 0,0 1 0,1-1 0,-1 0 0,1 1 0,-1 0 0,1-1 0,0 1 0,0 1 0,0-1 0,7-1 0,9-1-455,-1 0 0,28 0 0,-5 2-6371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331 140 24575,'-22'-10'0,"0"2"0,-1 1 0,-46-9 0,43 11 0,12 3 0,1 0 0,0-1 0,-20-8 0,32 9 0,8 0 0,9 0 0,40 3 0,20 0 0,-67-2 0,0 0 0,0 0 0,-1-1 0,1 0 0,0 0 0,8-4 0,-16 6 0,0-1 0,0 1 0,0-1 0,0 1 0,0-1 0,0 1 0,0-1 0,0 1 0,-1-1 0,1 0 0,0 0 0,0 1 0,-1-1 0,1 0 0,0 0 0,-1 0 0,1 0 0,0-1 0,-1 1 0,0 0 0,0 1 0,0-1 0,0 0 0,0 1 0,0-1 0,0 1 0,-1-1 0,1 0 0,0 1 0,0-1 0,0 0 0,-1 1 0,1-1 0,0 1 0,-1-1 0,1 1 0,-1-1 0,1 1 0,-1-1 0,0 0 0,-2-1 0,0-1 0,0 1 0,0 0 0,-1 0 0,1 1 0,0-1 0,-1 1 0,-6-2 0,-9-1 0,0 1 0,-1 0 0,1 2 0,-36 2 0,41 0 0,1 1 0,-1 0 0,0 1 0,1 0 0,0 1 0,0 1 0,-20 9 0,31-13 0,0 0 0,0 1 0,-1-1 0,1 1 0,0-1 0,0 1 0,0-1 0,1 1 0,-1 0 0,0 0 0,1 0 0,-1 0 0,1 0 0,0 0 0,-1 0 0,1 1 0,0-1 0,0 0 0,1 1 0,-1-1 0,0 1 0,1-1 0,-1 3 0,1-2 0,1 0 0,-1 0 0,1 0 0,0 0 0,0 0 0,0 0 0,0 0 0,0 0 0,1-1 0,-1 1 0,1 0 0,-1-1 0,1 1 0,0-1 0,0 0 0,0 0 0,1 0 0,3 4 0,6 2 43,1 0 0,-1-1-1,1 0 1,1-1 0,-1 0-1,1-1 1,20 4 0,100 15-1750,-75-18-5119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24575,'0'-2'0,"0"0"0,0 0 0,0-1 0,0 1 0,1 0 0,-1 0 0,1 0 0,-1-1 0,1 1 0,0 0 0,0 0 0,0 0 0,0 0 0,0 0 0,0 0 0,2-1 0,-1 1 0,0 0 0,0 1 0,0 0 0,0-1 0,1 1 0,-1 0 0,0 0 0,1 0 0,-1 1 0,1-1 0,-1 0 0,1 1 0,-1 0 0,4-1 0,16 1 0,1 0 0,-1 2 0,30 5 0,-33-4 0,0 0 0,-1-2 0,1 0 0,0-1 0,20-2 0,-23-4 0,-16 6 0,1 0 0,-1 0 0,0-1 0,0 1 0,0 0 0,0 0 0,0 0 0,1 0 0,-1-1 0,0 1 0,0 0 0,0 0 0,0 0 0,0-1 0,0 1 0,0 0 0,0 0 0,0 0 0,0-1 0,0 1 0,0 0 0,0 0 0,0 0 0,0-1 0,0 1 0,0 0 0,0 0 0,0 0 0,0-1 0,0 1 0,0 0 0,-1 0 0,1 0 0,0-1 0,0 1 0,0 0 0,0 0 0,-2-2 0,0 1 0,1 0 0,-1 0 0,0 0 0,0 0 0,0 0 0,0 0 0,0 0 0,0 1 0,0-1 0,-3 0 0,-20-3 0,1 1 0,-1 1 0,0 1 0,0 1 0,-43 6 0,66-5 0,-1-1 0,1 1 0,-1-1 0,1 1 0,-1 0 0,1 0 0,0 0 0,-1 0 0,1 0 0,0 0 0,0 1 0,0-1 0,0 1 0,0 0 0,0 0 0,0-1 0,1 1 0,-1 0 0,0 0 0,1 1 0,-2 2 0,2-1 0,-1 1 0,2-1 0,-1 1 0,0-1 0,1 0 0,0 1 0,0-1 0,0 1 0,0-1 0,1 0 0,1 7 0,6 43-455,-2 1 0,-3 101 0,-3-140-6371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55 105 24575,'-18'-17'0,"14"15"0,1-1 0,0 1 0,0-1 0,0 0 0,0 0 0,0 0 0,1-1 0,0 1 0,-1 0 0,1-1 0,0 0 0,-1-5 0,3 9 0,0-1 0,0 0 0,0 0 0,0 0 0,0 0 0,0 0 0,0 1 0,0-1 0,1 0 0,-1 0 0,0 0 0,1 1 0,-1-1 0,0 0 0,1 0 0,-1 1 0,1-1 0,0 0 0,-1 1 0,1-1 0,-1 0 0,1 1 0,0-1 0,-1 1 0,1-1 0,0 1 0,0 0 0,-1-1 0,1 1 0,0 0 0,0-1 0,0 1 0,0 0 0,-1 0 0,1 0 0,0 0 0,1 0 0,38-3 0,-36 3 0,18 1 0,1 0 0,0 2 0,0 1 0,-1 1 0,0 1 0,0 1 0,-1 0 0,1 2 0,-2 0 0,1 2 0,-1 0 0,-1 1 0,19 16 0,-34-24 0,0-1 0,0 1 0,0 1 0,0-1 0,-1 1 0,0-1 0,0 1 0,0 0 0,0 0 0,-1 0 0,0 1 0,0-1 0,0 1 0,1 6 0,-3-9 0,0 0 0,0 0 0,0 0 0,0-1 0,0 1 0,-1 0 0,1 0 0,-1 0 0,0-1 0,0 1 0,0 0 0,0-1 0,0 1 0,-1 0 0,1-1 0,-1 0 0,1 1 0,-1-1 0,0 0 0,0 0 0,0 0 0,0 0 0,0 0 0,-1-1 0,1 1 0,-1-1 0,1 1 0,-1-1 0,-4 2 0,-1 0 0,1-1 0,0-1 0,0 1 0,-1-1 0,1 0 0,-1-1 0,1 0 0,-1 0 0,1-1 0,-1 1 0,1-2 0,-1 1 0,1-1 0,0 0 0,0-1 0,0 1 0,-7-5 0,11 6 0,0-1 0,0 0 0,0 0 0,0 1 0,0-2 0,0 1 0,0 0 0,1 0 0,0-1 0,-1 0 0,1 1 0,0-1 0,0 0 0,0 0 0,1 0 0,-1 0 0,1 0 0,-1-1 0,1 1 0,0 0 0,1-1 0,-1 1 0,0 0 0,1-1 0,0 1 0,0-1 0,0 1 0,0-1 0,0 1 0,1-1 0,0 1 0,-1-1 0,1 1 0,0 0 0,1 0 0,-1-1 0,1 1 0,1-3 0,3-3 0,1 0 0,-1 0 0,1 1 0,1 0 0,0 0 0,0 1 0,0 0 0,1 0 0,0 1 0,0 0 0,0 1 0,1 0 0,0 0 0,11-3 0,9-2 0,1 1 0,0 1 0,49-6 0,-69 13 0,-2-1 0,1 1 0,-1 0 0,0 1 0,14 0 0,-22 1 0,1-1 0,0 0 0,-1 0 0,1 1 0,0-1 0,-1 0 0,1 1 0,-1 0 0,1-1 0,-1 1 0,1 0 0,-1 0 0,1 0 0,-1 0 0,0 0 0,0 0 0,1 0 0,-1 1 0,0-1 0,0 0 0,0 1 0,0-1 0,0 0 0,-1 1 0,1-1 0,0 1 0,-1 0 0,1-1 0,-1 1 0,1 3 0,2 32 0,-2-25 0,-1-1 0,2 0 0,0 0 0,0 0 0,5 15 0,-2-17 0,-1 1 0,1-1 0,1 0 0,-1 0 0,2-1 0,-1 0 0,1 0 0,0 0 0,1-1 0,13 11 0,-18-16 0,0 0 0,0 0 0,0 0 0,0 0 0,0 0 0,0-1 0,1 1 0,-1-1 0,1 0 0,-1 0 0,1-1 0,-1 1 0,1 0 0,-1-1 0,1 0 0,-1 0 0,1 0 0,0-1 0,-1 1 0,1-1 0,-1 0 0,1 1 0,-1-2 0,0 1 0,1 0 0,-1-1 0,0 1 0,0-1 0,0 0 0,0 0 0,0 0 0,0-1 0,-1 1 0,4-5 0,1-2 0,0 0 0,-1-1 0,-1 0 0,0 0 0,0 0 0,-1 0 0,0-1 0,-1 0 0,0 0 0,-1 0 0,0 0 0,-1 0 0,0-1 0,-1 1 0,0 0 0,-3-23 0,2 31 0,0-1 0,0 1 0,-1-1 0,1 1 0,-1 0 0,-3-6 0,5 9 0,-1-1 0,1 1 0,0 0 0,0-1 0,0 1 0,-1 0 0,1-1 0,0 1 0,-1 0 0,1 0 0,0-1 0,0 1 0,-1 0 0,1 0 0,-1 0 0,1-1 0,0 1 0,-1 0 0,1 0 0,0 0 0,-1 0 0,1 0 0,0 0 0,-1 0 0,1 0 0,-1 0 0,0 0 0,1 1 0,-1 0 0,1-1 0,-1 1 0,1 0 0,-1-1 0,1 1 0,-1 0 0,1-1 0,0 1 0,-1 0 0,1 0 0,0 0 0,0-1 0,0 1 0,-1 0 0,1 0 0,0 1 0,0 5 0,0 0 0,0 0 0,1 1 0,0-1 0,0 0 0,0 0 0,1-1 0,0 1 0,1 0 0,-1 0 0,1-1 0,1 0 0,6 11 0,1-1 0,0 0 0,2-1 0,24 24 0,-34-36 4,9 9 108,1-1 0,22 16 1,-32-25-203,0 0 0,0 0 0,1 0 1,-1 0-1,0-1 0,1 0 0,-1 1 0,1-1 1,-1-1-1,1 1 0,-1 0 0,1-1 1,0 0-1,-1 0 0,1 0 0,-1 0 1,1 0-1,6-2 0,5-5-6736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24575,'-3'0'0,"-3"0"0,-5 0 0,1 3 0,4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24575,'13'15'0,"20"28"0,-23-28 0,11 20 3,-1 1 0,-1 0 0,-3 2 0,14 44 0,0-3-1383,-23-63-5446</inkml:trace>
  <inkml:trace contextRef="#ctx0" brushRef="#br0" timeOffset="1">35 1 24575,'-3'0'0,"-4"0"0,0 3 0,0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17 24575,'-2'-2'0,"-1"0"0,0 1 0,1-1 0,-1 1 0,0 0 0,0-1 0,1 1 0,-1 1 0,0-1 0,0 0 0,0 1 0,-5-1 0,-37-1 0,42 2 0,-6 1 0,-1 0 0,1 0 0,0 1 0,0 0 0,0 1 0,0 0 0,0 0 0,0 1 0,1 0 0,-1 0 0,1 1 0,-10 7 0,15-9 0,-1-1 0,1 1 0,0 0 0,0 0 0,1 0 0,-1 0 0,0 0 0,1 1 0,0-1 0,0 1 0,0 0 0,0-1 0,1 1 0,-1 0 0,1 0 0,0 0 0,0 0 0,1 0 0,-1 0 0,1 1 0,0-1 0,0 0 0,0 0 0,1 0 0,-1 0 0,1 0 0,0 0 0,0 0 0,3 8 0,1-3 0,0 0 0,1 1 0,0-2 0,0 1 0,1-1 0,0 0 0,0 0 0,1-1 0,0 0 0,1 0 0,-1-1 0,1 0 0,0-1 0,1 0 0,-1 0 0,1-1 0,0 0 0,15 4 0,-7-4 0,0 0 0,0-1 0,0 0 0,0-2 0,1 0 0,-1-1 0,1-1 0,-1-1 0,35-7 0,-42 6 0,0-1 0,-1 0 0,0 0 0,1-1 0,10-7 0,-18 10 0,0 0 0,0 0 0,0 0 0,0 0 0,0 0 0,-1-1 0,1 0 0,-1 1 0,0-1 0,0 0 0,0 0 0,0 0 0,0 0 0,-1 0 0,1-1 0,-1 1 0,0-1 0,0 1 0,1-7 0,-2 8 0,0 0 0,0 1 0,-1-1 0,1 0 0,0 0 0,-1 1 0,0-1 0,1 0 0,-1 1 0,0-1 0,0 1 0,0-1 0,0 1 0,0-1 0,0 1 0,0 0 0,0 0 0,-2-2 0,0 1 0,3 1 0,0 1 0,0 0 0,0 0 0,0 0 0,0-1 0,0 1 0,0 0 0,0 0 0,0 0 0,0-1 0,0 1 0,0 0 0,0 0 0,0 0 0,0-1 0,0 1 0,0 0 0,0 0 0,0 0 0,1 0 0,-1-1 0,0 1 0,0 0 0,0 0 0,0 0 0,0 0 0,0 0 0,1-1 0,-1 1 0,0 0 0,0 0 0,0 0 0,0 0 0,1 0 0,-1 0 0,0 0 0,0 0 0,0 0 0,1-1 0,-1 1 0,0 0 0,0 0 0,0 0 0,1 0 0,-1 0 0,0 0 0,0 0 0,0 0 0,1 1 0,-1-1 0,0 0 0,0 0 0,0 0 0,1 0 0,19-2 0,-10 1 0,2 0 0,50-10 0,-58 9 0,1 1 0,0-1 0,0 0 0,-1 0 0,1 0 0,-1 0 0,0-1 0,1 0 0,-1 0 0,4-4 0,-8 6 0,1 1 0,0-1 0,0 0 0,-1 0 0,1 0 0,0 0 0,-1 0 0,1 0 0,-1 0 0,1 0 0,-1 0 0,0 0 0,1 0 0,-1 0 0,0 0 0,0 0 0,0-1 0,0 1 0,0 0 0,0 0 0,0 0 0,0-2 0,-1 1 0,0 0 0,0 0 0,0 0 0,0 0 0,0 1 0,0-1 0,0 0 0,-1 1 0,1-1 0,0 1 0,-4-3 0,-1 0 0,0-1 0,-1 2 0,0-1 0,1 0 0,-15-4 0,14 6 0,0 1 0,0-1 0,0 1 0,0 0 0,0 1 0,0 0 0,0 0 0,0 0 0,0 1 0,0 0 0,0 0 0,0 1 0,0 0 0,-12 5 0,15-5 0,-1 0 0,2 1 0,-1-1 0,0 1 0,1 0 0,-1 0 0,1 0 0,0 0 0,0 1 0,0-1 0,0 1 0,0 0 0,1 0 0,0 0 0,0 0 0,0 0 0,0 0 0,1 0 0,0 1 0,-1-1 0,1 1 0,1-1 0,-1 1 0,1 5 0,0-3 20,0 0 0,1 0 0,0 0 1,0 0-1,1-1 0,0 1 0,0 0 0,0-1 0,1 1 0,0-1 0,0 0 0,1 0 0,0 0 0,0 0 0,0-1 0,8 8 1,-1-3-265,0 0 0,1 0 0,0-1 0,0-1 1,1 0-1,21 9 0,11 2-6582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289 563 24575,'-16'-8'0,"0"1"0,0 1 0,0 0 0,-1 2 0,-31-6 0,48 10 0,0-1 0,-1 1 0,1 0 0,-1 0 0,1 0 0,-1 0 0,1 0 0,-1 0 0,1 0 0,-1 0 0,1 0 0,-1 0 0,1 0 0,-1 0 0,1 0 0,-1 0 0,1 1 0,-1-1 0,1 0 0,-1 0 0,1 1 0,0-1 0,-1 0 0,1 0 0,-1 1 0,1-1 0,0 0 0,-1 1 0,6 11 0,21 12 0,13-1 0,6 4 0,-42-24 0,0-1 0,0 1 0,0-1 0,0 1 0,0 0 0,0 0 0,-1 0 0,0 1 0,4 5 0,-6-9 0,0 1 0,0-1 0,1 0 0,-1 1 0,0-1 0,0 1 0,0-1 0,0 1 0,1-1 0,-1 1 0,0-1 0,0 1 0,0-1 0,0 1 0,0-1 0,0 1 0,-1-1 0,1 1 0,0-1 0,0 1 0,0-1 0,0 1 0,-1-1 0,1 1 0,0-1 0,0 1 0,-1-1 0,1 0 0,0 1 0,-1 0 0,-17 5 0,-21-8 0,27 0 0,0-1 0,0-1 0,0 0 0,1 0 0,-1-1 0,1-1 0,1 0 0,-1 0 0,1-1 0,0 0 0,0-1 0,1 0 0,0-1 0,1 0 0,0 0 0,0 0 0,1-1 0,0-1 0,0 1 0,2-1 0,-1 0 0,1 0 0,1-1 0,0 0 0,0 1 0,1-1 0,1 0 0,0-1 0,1 1 0,0 0 0,1 0 0,0-1 0,4-22 0,0 15 0,1 0 0,1 0 0,1 1 0,0-1 0,2 2 0,0-1 0,1 1 0,1 0 0,1 1 0,17-20 0,-21 27 0,1 1 0,0 0 0,0 0 0,1 0 0,0 1 0,0 1 0,1 0 0,0 0 0,1 1 0,-1 1 0,1 0 0,0 0 0,1 1 0,-1 1 0,1 0 0,-1 0 0,22 0 0,-28 3 0,0 0 0,1 1 0,-1-1 0,1 1 0,-1 1 0,0-1 0,1 1 0,-1 1 0,0-1 0,-1 1 0,1 0 0,0 0 0,-1 0 0,1 1 0,-1 0 0,0 0 0,0 0 0,-1 1 0,1-1 0,-1 1 0,0 0 0,0 1 0,-1-1 0,0 1 0,5 10 0,-4-7 0,-1 0 0,0 0 0,-1 1 0,0-1 0,-1 1 0,0-1 0,0 1 0,-1 0 0,0-1 0,-1 1 0,0 0 0,0-1 0,-1 1 0,0-1 0,-1 0 0,-6 16 0,1-10 0,0-2 0,0 1 0,-2-1 0,1 0 0,-2 0 0,1-2 0,-2 1 0,1-1 0,-19 13 0,11-11 0,-1 0 0,0-1 0,-1-1 0,0-1 0,-41 13 0,37-17 0,24-5 0,0-1 0,0 0 0,0 0 0,0 0 0,0 1 0,1-1 0,-1 0 0,0 0 0,0 0 0,0 0 0,0 0 0,0-1 0,0 1 0,1 0 0,-1 0 0,0-1 0,0 1 0,0 0 0,0-1 0,1 1 0,-1-1 0,0 1 0,-1-2 0,2 1 0,1 1 0,-1-1 0,0 0 0,1 0 0,-1 0 0,1 1 0,-1-1 0,1 0 0,-1 1 0,1-1 0,-1 0 0,1 1 0,0-1 0,-1 1 0,1-1 0,0 1 0,0-1 0,-1 1 0,1-1 0,0 1 0,0 0 0,0 0 0,-1-1 0,1 1 0,1 0 0,25-10 0,-27 10 0,29-7 0,-1 1 0,1 1 0,-1 2 0,1 0 0,0 2 0,0 2 0,0 0 0,0 2 0,0 1 0,-1 1 0,1 2 0,48 18 0,-70-22 0,0 0 0,-1 1 0,0-1 0,1 1 0,-1 1 0,0-1 0,-1 1 0,1 0 0,5 8 0,-9-11 0,0 1 0,0-1 0,-1 1 0,1-1 0,-1 1 0,0 0 0,0 0 0,0-1 0,0 1 0,-1 0 0,1 0 0,-1 0 0,1 0 0,-1 0 0,0 0 0,0 0 0,0 0 0,-1 0 0,1-1 0,-1 1 0,0 0 0,1 0 0,-1 0 0,0 0 0,-1-1 0,-1 4 0,-2 2 0,-1 0 0,0 0 0,0 0 0,-1-1 0,0 0 0,-1-1 0,1 0 0,-1 0 0,0 0 0,-1-1 0,1 0 0,-1-1 0,-12 5 0,-4 0 0,0-1 0,0-1 0,-47 7 0,70-14 0,-14 3 0,-31-1 0,43-2 0,1 0 0,-1 0 0,1 0 0,-1-1 0,1 1 0,0-1 0,-1 0 0,1 0 0,0 0 0,0-1 0,0 1 0,-1-1 0,2 0 0,-1 1 0,-5-5 0,7 5 0,0-1 0,1 1 0,-1 0 0,0 0 0,1-1 0,-1 1 0,0 0 0,1-1 0,0 1 0,-1 0 0,1-1 0,0 1 0,0-1 0,0 1 0,0-1 0,0 1 0,0-1 0,0 1 0,0 0 0,0-1 0,1 1 0,-1-1 0,1 1 0,-1 0 0,1-1 0,-1 1 0,1 0 0,0 0 0,0-1 0,-1 1 0,1 0 0,1-1 0,3-4 0,0 0 0,0 1 0,1 0 0,-1 0 0,8-4 0,11-7 0,1 1 0,0 1 0,1 2 0,0 0 0,1 2 0,41-10 0,-26 11 0,0 1 0,0 3 0,74-1 0,-104 6 0,0 1 0,0 0 0,0 0 0,0 1 0,-1 1 0,1 0 0,16 6 0,-24-7 0,0 0 0,0 0 0,0 0 0,-1 1 0,1-1 0,-1 1 0,1 0 0,-1 0 0,0 0 0,0 1 0,0-1 0,-1 1 0,1-1 0,-1 1 0,0 0 0,0 0 0,0 0 0,0 0 0,-1 0 0,0 1 0,0-1 0,2 9 0,-4-1-5,1 0 0,-1 0 0,-1 0 0,0 0 0,-1 0 0,0-1 0,-1 1 0,0-1 0,-8 15 0,-2 11-1310,7-18-5511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24575,'0'-3'0,"0"-4"0,0-3 0,0-3 0,0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40 356 24575,'-19'-15'0,"18"14"0,0 0 0,0 1 0,0-1 0,0 0 0,0 1 0,0-1 0,1 1 0,-1-1 0,0 1 0,-1 0 0,1-1 0,0 1 0,0 0 0,0 0 0,0 0 0,0 0 0,0 0 0,-2 0 0,3 1 0,0 0 0,0 0 0,0 0 0,1 1 0,-1-1 0,0 0 0,0 0 0,1 0 0,-1 0 0,1 1 0,-1-1 0,1 0 0,0 0 0,-1 0 0,1 0 0,0 0 0,-1 0 0,2 1 0,0 0 0,16 23 0,-11-16 0,0 0 0,0 1 0,0 0 0,-1 0 0,-1 1 0,0 0 0,-1 0 0,1 0 0,3 22 0,-8-31 0,0 0 0,0 0 0,0 0 0,0 0 0,-1-1 0,1 1 0,-1 0 0,1 0 0,-1-1 0,0 1 0,0 0 0,0-1 0,0 1 0,0 0 0,-1 1 0,1-3 0,1 1 0,0-1 0,-1 1 0,1-1 0,-1 1 0,1-1 0,-1 1 0,0-1 0,1 0 0,-1 1 0,1-1 0,-1 0 0,1 1 0,-1-1 0,0 0 0,1 0 0,-1 0 0,0 0 0,1 0 0,-1 1 0,0-1 0,1 0 0,-1 0 0,0-1 0,1 1 0,-1 0 0,0 0 0,1 0 0,-1 0 0,0 0 0,1-1 0,-1 1 0,1 0 0,-1-1 0,0 1 0,1 0 0,-1-1 0,1 1 0,-1-1 0,1 1 0,-1-1 0,1 1 0,-1-2 0,0 1 0,1 0 0,-1-1 0,0 1 0,1-1 0,0 1 0,-1-1 0,1 0 0,0 1 0,0-1 0,0 1 0,0-1 0,0 0 0,0 1 0,0-1 0,0 1 0,1-1 0,-1 1 0,1-1 0,-1 1 0,1-1 0,0 1 0,-1-1 0,1 1 0,0 0 0,0-1 0,2-1 0,27-34 0,53-40 0,-74 69 0,1 1 0,0 0 0,0 1 0,1 0 0,0 1 0,0 0 0,15-4 0,-24 8 0,0 1 0,-1-1 0,1 1 0,0 0 0,0-1 0,-1 1 0,1 0 0,0 0 0,0 0 0,0 1 0,-1-1 0,1 0 0,0 1 0,-1-1 0,1 1 0,0-1 0,-1 1 0,1 0 0,-1 0 0,1 0 0,-1 0 0,1 0 0,-1 0 0,1 0 0,-1 0 0,0 0 0,0 1 0,0-1 0,0 0 0,0 1 0,0-1 0,0 1 0,0 0 0,0-1 0,0 3 0,2 7 0,0-1 0,0 1 0,-2 0 0,2 19 0,0-5 0,-3-19 0,1 0 0,0 0 0,1-1 0,0 1 0,-1 0 0,2-1 0,-1 0 0,4 6 0,-4-8 0,0 0 0,0-1 0,0 0 0,1 1 0,-1-1 0,1 0 0,-1 0 0,1 0 0,0-1 0,0 1 0,0-1 0,0 1 0,0-1 0,0 0 0,0 0 0,4 0 0,6 2 0,1-2 0,0 1 0,0-2 0,0 0 0,0-1 0,0 0 0,23-5 0,-15 0 0,1 0 0,-1-2 0,38-17 0,-54 21 0,0 1 0,-1-1 0,1 1 0,-1-2 0,0 1 0,0 0 0,0-1 0,-1 0 0,1 0 0,6-11 0,-10 13 0,1 1 0,-1 0 0,0 0 0,0-1 0,0 1 0,-1-1 0,1 1 0,0-1 0,-1 1 0,0-1 0,0 1 0,1-1 0,-1 0 0,-1 1 0,1-1 0,0 1 0,-1-1 0,1 1 0,-1-1 0,0 1 0,0-1 0,0 1 0,0 0 0,0-1 0,0 1 0,-1 0 0,1 0 0,-1 0 0,1 0 0,-5-4 0,0 2 0,1 0 0,-2 0 0,1 0 0,0 1 0,-1 0 0,1 0 0,-1 0 0,0 1 0,0 0 0,0 1 0,0-1 0,0 1 0,-12 0 0,6 1 0,0 0 0,0 0 0,0 2 0,0-1 0,0 2 0,-20 5 0,28-6 0,0 0 0,0 1 0,1-1 0,-1 1 0,1 0 0,0 0 0,-1 0 0,2 1 0,-1-1 0,0 1 0,1 0 0,-1 0 0,-4 8 0,7-10 0,0 0 0,0 0 0,0 1 0,0-1 0,0 0 0,0 1 0,0-1 0,1 1 0,0-1 0,-1 1 0,1-1 0,0 1 0,0 0 0,0-1 0,0 1 0,1-1 0,-1 1 0,1-1 0,0 1 0,-1-1 0,1 0 0,0 1 0,0-1 0,1 0 0,-1 0 0,0 1 0,1-1 0,-1 0 0,3 2 0,2 1 0,0 1 0,0-2 0,1 1 0,0-1 0,0 0 0,0 0 0,0 0 0,0-1 0,1 0 0,-1-1 0,1 0 0,0 0 0,0-1 0,-1 1 0,1-2 0,0 1 0,0-1 0,0-1 0,0 1 0,0-1 0,12-3 0,-13 2 0,1 1 0,0-2 0,-1 1 0,1-1 0,-1 0 0,0-1 0,0 0 0,0 0 0,-1 0 0,1-1 0,-1 0 0,0 0 0,-1-1 0,1 1 0,-1-1 0,0 0 0,0-1 0,-1 1 0,0-1 0,0 0 0,5-12 0,-6 7 0,-1 0 0,0 0 0,0 0 0,-1 0 0,-1 0 0,0 0 0,-1-1 0,0 1 0,-1 0 0,-5-19 0,-3-4 0,-2 0 0,-18-40 0,27 68 0,-1-3 0,-1 0 0,1 1 0,-1-1 0,-1 1 0,0 1 0,-13-16 0,19 23 0,0 1 0,0 0 0,0-1 0,-1 1 0,1 0 0,0-1 0,0 1 0,-1 0 0,1 0 0,0-1 0,0 1 0,-1 0 0,1 0 0,0-1 0,-1 1 0,1 0 0,0 0 0,-1 0 0,1 0 0,-1-1 0,1 1 0,0 0 0,-1 0 0,1 0 0,0 0 0,-1 0 0,1 0 0,-1 0 0,1 0 0,0 0 0,-1 0 0,1 0 0,-1 1 0,1-1 0,0 0 0,-1 0 0,1 0 0,0 0 0,-1 1 0,1-1 0,0 0 0,-1 0 0,1 0 0,0 1 0,0-1 0,-1 0 0,1 1 0,0-1 0,0 0 0,-1 1 0,1-1 0,0 0 0,0 1 0,0-1 0,0 0 0,0 1 0,-1 0 0,-1 24 0,9 26 0,2-1 0,22 72 0,-15-64 0,-7-23 47,71 232-1459,-65-231-5414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53 124 24575,'0'-3'0,"-3"-4"0,-3-1 0,-5 5 0,1 4 0,1 6 0,2 5 0,3 5 0,2 3 0,4 4 0,2 1 0,3-1 0,0-1 0,2-6 0,0-5-8191</inkml:trace>
  <inkml:trace contextRef="#ctx0" brushRef="#br0" timeOffset="1">122 55 24575,'0'-6'0,"0"-4"0,0-4 0,-3 0 0,-1 3-8191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24575,'8'1'0,"-1"-1"0,1 1 0,-1 1 0,0-1 0,1 1 0,-1 1 0,0-1 0,0 1 0,0 0 0,-1 1 0,12 7 0,1 3 0,-1 1 0,23 24 0,-38-36 0,0 0 0,0 0 0,0-1 0,0 1 0,0-1 0,0 0 0,1 0 0,-1 0 0,1-1 0,-1 1 0,1-1 0,0 0 0,-1 0 0,1 0 0,0 0 0,0-1 0,7 1 0,-2-2 0,1-1 0,-1 0 0,0 0 0,0-1 0,0 0 0,11-5 0,17-6 0,-26 11 0,0-1 0,-1 0 0,1-1 0,-1 0 0,19-12 0,-27 15 0,-1 0 0,1 1 0,-1-1 0,1 0 0,-1 0 0,0 0 0,1 0 0,-1 0 0,0 0 0,0 0 0,-1 0 0,1 0 0,0 0 0,-1-1 0,1 1 0,-1 0 0,0 0 0,0-1 0,0 1 0,0 0 0,0-1 0,0 1 0,0 0 0,-1 0 0,1-1 0,-1 1 0,0 0 0,0 0 0,0 0 0,-2-4 0,-1-1 0,0 0 0,0 0 0,-1 1 0,0-1 0,-1 1 0,1 0 0,-12-9 0,15 14 0,0 0 0,0 0 0,1 0 0,-1 0 0,0 1 0,0-1 0,0 0 0,0 1 0,0 0 0,0-1 0,0 1 0,0 0 0,0 0 0,0 0 0,0 0 0,0 0 0,0 1 0,0-1 0,0 1 0,0-1 0,0 1 0,0 0 0,1-1 0,-1 1 0,0 0 0,0 0 0,1 0 0,-1 1 0,1-1 0,-1 0 0,-2 3 0,-1 1 0,-1 1 0,1 0 0,0-1 0,1 2 0,-1-1 0,1 0 0,-4 10 0,4-5 0,1 0 0,0 0 0,0 0 0,1 0 0,0 0 0,1 1 0,1-1 0,0 1 0,0-1 0,1 0 0,1 1 0,0-1 0,4 16 0,8 16 0,1 1 0,21 41 0,-21-52 0,47 99 0,10 22 0,-57-117 0,-1 1 0,9 46 0,-21-77 0,-1 1 0,0-1 0,0 1 0,-1-1 0,0 1 0,0 0 0,-1-1 0,-2 10 0,3-15 0,-1 0 0,0 0 0,1-1 0,-1 1 0,0 0 0,1-1 0,-1 1 0,0-1 0,0 1 0,-1-1 0,1 0 0,0 1 0,0-1 0,-1 0 0,1 0 0,-3 2 0,2-3 0,1 1 0,-1 0 0,0-1 0,0 1 0,0-1 0,0 0 0,0 0 0,0 0 0,0 0 0,0 0 0,0 0 0,0-1 0,0 1 0,0 0 0,0-1 0,0 0 0,0 1 0,-2-2 0,-4-3 0,0 1 0,0-1 0,1 0 0,-1 0 0,1-1 0,0 0 0,1-1 0,0 1 0,0-1 0,0 0 0,1-1 0,0 1 0,0-1 0,-5-12 0,2 2 0,1 1 0,1-1 0,1 0 0,0 0 0,2 0 0,-3-21 0,5 12 0,0 0 0,2 0 0,1 0 0,1 1 0,1-1 0,2 1 0,12-39 0,-11 46 0,1 0 0,0 0 0,1 0 0,1 1 0,1 1 0,0 0 0,2 0 0,-1 1 0,2 1 0,21-19 0,-29 28 0,1 1 0,-1 1 0,1-1 0,1 1 0,-1 0 0,0 1 0,1 0 0,0 0 0,0 1 0,0 0 0,13-2 0,-16 3 0,0 1 0,0 0 0,0 0 0,0 1 0,0 0 0,0-1 0,0 2 0,-1-1 0,1 0 0,0 1 0,-1 0 0,1 0 0,-1 0 0,0 1 0,0 0 0,0 0 0,0 0 0,0 0 0,0 0 0,4 6 0,-3-2-105,0 0 0,0 0 0,-1 1 0,0 0 0,0-1 0,-1 1 0,0 0 0,0 1 0,-1-1 0,0 1 0,-1-1 0,1 16 0,-1 14-6721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24575,'0'-132'0,"33"516"0,-17-260-139,86 951-558,-94-964 697,41 352 0,-47-453 0,15 68 0,-14-71 0,-1 1 0,1 0 0,1-1 0,0 1 0,0-1 0,0 0 0,7 9 0,-10-15 22,1 0 1,-1 1-1,0-1 0,0 0 1,0 1-1,1-1 1,-1 0-1,0 0 0,1 0 1,-1 0-1,1-1 0,0 1 1,-1 0-1,1-1 0,0 1 1,-1-1-1,1 1 0,0-1 1,-1 0-1,1 1 0,0-1 1,0 0-1,-1 0 0,1 0 1,0-1-1,0 1 0,-1 0 1,1-1-1,0 1 0,-1-1 1,1 0-1,0 1 0,2-3 1,1 0-167,-1-1 1,1 0 0,0 0 0,-1 0 0,0-1-1,0 1 1,0-1 0,4-7 0,13-25-6683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262 132 24575,'1'0'0,"-1"0"0,1-1 0,0 1 0,0-1 0,-1 1 0,1 0 0,0-1 0,0 1 0,-1-1 0,1 0 0,-1 1 0,1-1 0,0 1 0,-1-1 0,1 0 0,-1 1 0,0-1 0,1 0 0,-1 0 0,1 1 0,-1-1 0,0 0 0,0 0 0,1 0 0,-1 0 0,0 1 0,0-1 0,0 0 0,0 0 0,0-1 0,0-27 0,-1 25 0,0-1 0,0 0 0,-1 0 0,1 0 0,-1 1 0,0-1 0,0 1 0,-1-1 0,1 1 0,-1 0 0,0 0 0,-6-7 0,7 9 0,0 1 0,0-1 0,0 1 0,0-1 0,0 1 0,0 0 0,-1 0 0,1 0 0,-1 0 0,1 0 0,0 0 0,-1 1 0,0-1 0,1 1 0,-1-1 0,1 1 0,-1 0 0,1 0 0,-1 0 0,1 1 0,-1-1 0,0 1 0,1-1 0,-1 1 0,1 0 0,-3 1 0,-3 2 0,0-1 0,1 2 0,0-1 0,0 1 0,0 0 0,0 0 0,1 1 0,0-1 0,0 2 0,1-1 0,-6 8 0,9-11 0,-1 1 0,1 0 0,0 0 0,0 0 0,1 0 0,-1 1 0,1-1 0,0 0 0,0 0 0,0 1 0,1-1 0,-1 1 0,1-1 0,0 1 0,1-1 0,-1 1 0,1-1 0,-1 0 0,1 1 0,1-1 0,-1 0 0,4 7 0,-1-3 0,0 0 0,1-1 0,1 1 0,-1-1 0,1 0 0,0-1 0,11 10 0,5 1 0,27 16 0,-30-21 0,0 1 0,23 21 0,-41-33 0,1 1 0,-1-1 0,1 0 0,-1 1 0,0-1 0,0 1 0,0-1 0,0 1 0,0-1 0,0 1 0,0 0 0,-1 0 0,1-1 0,-1 1 0,1 0 0,-1 0 0,1 3 0,-1-4 0,-1 0 0,1 1 0,0-1 0,-1 0 0,1 1 0,-1-1 0,1 0 0,-1 0 0,0 0 0,1 1 0,-1-1 0,0 0 0,0 0 0,0 0 0,0 0 0,0 0 0,0 0 0,-2 1 0,-3 1 0,0 1 0,0-1 0,0 0 0,-1-1 0,0 0 0,1 0 0,-15 2 0,-2-1-195,0-1 0,0-1 0,0-1 0,0-1 0,-1-1 0,-33-7 0,28 2-6631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88 24575,'-36'-18'0,"13"5"0,-42-15 0,59 26 0,-1 0 0,0 0 0,-1 0 0,1 1 0,0 0 0,0 1 0,-1-1 0,1 2 0,0-1 0,-13 3 0,12 1 0,13 1 0,19 4 0,28 0 0,103 6 0,-111-13 0,918 30-4318,-663-27 3035,484 9-1699,1049-7 2731,-1775-7-61,334-6-830,-11-23 1665,-366 27-337,3 1 170,0-1-1,0-1 0,0-1 0,0 0 1,28-12-1,-44 15-250,0 1 1,0 0-1,0-1 1,0 1-1,0-1 1,0 1-1,0-1 1,-1 1-1,1-1 1,0 0-1,-1 0 1,1 1-1,0-1 1,-1 0-1,1 0 0,-1 0 1,1 1-1,-1-1 1,1 0-1,0-2 1,-1 2-50,-1 1 1,1-1 0,0 0-1,0 1 1,0-1 0,-1 0-1,1 1 1,0-1 0,-1 1-1,1-1 1,-1 0 0,1 1-1,0-1 1,-1 1 0,1-1-1,-1 1 1,1-1 0,-1 1-1,0 0 1,1-1 0,-2 0-1,-3-1 276,-1-1 0,0 1-1,1 0 1,-1 0 0,-6-1 0,-21-3-206,-1 2 0,1 1 0,-1 2 0,-42 4 0,33 1-6952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24575,'-4'0'0,"0"0"0,0-1 0,0 1 0,0-1 0,0 0 0,0-1 0,0 1 0,0 0 0,1-1 0,-1 0 0,0 0 0,1 0 0,-5-5 0,-23-10 0,54 39 0,0-4 0,1-2 0,1-1 0,0-1 0,28 10 0,111 37 0,-82-33 0,-79-27 0,0 0 0,0 0 0,0 0 0,0 1 0,0-1 0,-1 1 0,1 0 0,3 2 0,-6-4 0,0 1 0,1-1 0,-1 0 0,0 1 0,0-1 0,0 0 0,1 1 0,-1-1 0,0 1 0,0-1 0,0 0 0,0 1 0,0-1 0,0 1 0,0-1 0,0 0 0,0 1 0,0-1 0,0 1 0,0-1 0,0 0 0,0 1 0,0-1 0,0 1 0,-13 12 0,-51 24 0,34-21 0,2 2 0,-33 24 0,53-35 0,0 0 0,0 1 0,1 0 0,0 0 0,0 0 0,1 1 0,0 0 0,1 0 0,0 1 0,0 0 0,-3 11 0,-3 10-1365,8-19-5461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76 24575,'-13'-12'0,"-1"0"0,0 1 0,-1 1 0,-29-17 0,43 26 0,0 1 0,0-1 0,0 1 0,0 0 0,1-1 0,-1 1 0,0 0 0,0 0 0,0 0 0,0-1 0,0 1 0,0 0 0,0 0 0,0 0 0,0 0 0,1 1 0,-1-1 0,0 0 0,0 0 0,-1 1 0,1-1 0,1 1 0,-1 0 0,1-1 0,-1 1 0,1-1 0,0 1 0,-1-1 0,1 1 0,0 0 0,-1-1 0,1 1 0,0 0 0,0 0 0,-1-1 0,1 1 0,0 0 0,0-1 0,0 1 0,0 1 0,1 6 0,0 0 0,0 0 0,1 0 0,2 7 0,0-3 0,26 113 0,41 200 0,-10 259-1365,-58-515-5461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22 132 24575,'0'-1'0,"-1"-1"0,1 1 0,-1 0 0,0-1 0,1 1 0,-1 0 0,0 0 0,0-1 0,0 1 0,-2-2 0,-8-12 0,11 15 0,0-1 0,0 1 0,0 0 0,0-1 0,0 1 0,0 0 0,0-1 0,0 1 0,0 0 0,0-1 0,0 1 0,0-1 0,0 1 0,0 0 0,0-1 0,0 1 0,0 0 0,0-1 0,0 1 0,0 0 0,1-1 0,-1 1 0,0 0 0,0-1 0,0 1 0,1 0 0,-1-1 0,0 1 0,0 0 0,1 0 0,-1 0 0,0-1 0,0 1 0,1 0 0,-1 0 0,0 0 0,1-1 0,0 1 0,6-2 0,1 0 0,-1 0 0,1 0 0,0 1 0,0 0 0,0 1 0,0 0 0,10 1 0,8-1 0,519 5-1546,-263 1 994,25-3-42,1010 4-5204,661-10 4344,-1642 0-98,-53-4 1154,110-17 681,-372 22-77,57-10 719,-71 11-824,0-1 1,0-1 0,1 1 0,-2-1-1,1 0 1,0-1 0,8-5-1,-13 7 46,0 1 0,0-1 0,0 0 0,0 0 0,0 0 1,-1 0-1,1 0 0,-1-1 0,2-2 0,-3 5-142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6 296 24575,'0'0'0,"0"0"0,0 0 0,0 0 0,-1 0 0,1 0 0,0 0 0,0 0 0,0 0 0,0 0 0,-1 0 0,1 0 0,0 0 0,0 0 0,0 0 0,-1 0 0,1 0 0,0 0 0,0 0 0,0 0 0,0 0 0,-1 0 0,1 0 0,0 0 0,0 0 0,0 0 0,0-1 0,0 1 0,-1 0 0,1 0 0,0 0 0,0 0 0,0 0 0,0 0 0,0-1 0,0 1 0,0 0 0,-1 0 0,1 0 0,0 0 0,0 0 0,0-1 0,0 1 0,0 0 0,0 0 0,0 0 0,0 0 0,0-1 0,0 1 0,0 0 0,0 0 0,0 0 0,0 0 0,0-1 0,0 1 0,0 0 0,0 0 0,0 0 0,1-1 0,8-6 0,3 3 0,-1 0 0,1 2 0,0-1 0,1 2 0,-1 0 0,16 0 0,3-1 0,855-27-3507,-600 24 2373,-158 2 514,2905-86-6107,-3004 88 6679,1171-73 1414,-1182 72-1266,11-1 719,-1 0-1,1-2 0,33-10 0,-61 15-749,0 0 0,1-1 0,-1 1-1,0-1 1,0 1 0,0-1-1,0 1 1,0-1 0,0 1 0,0-1-1,0 0 1,0 0 0,0 0-1,0 1 1,0-1 0,1-1 0,-3 1 7,1 0 1,0 1-1,0-1 1,-1 1 0,1-1-1,0 1 1,-1-1-1,1 1 1,0-1 0,-1 1-1,1-1 1,-1 1-1,1 0 1,-1-1 0,1 1-1,-1 0 1,1-1 0,-1 1-1,1 0 1,-1 0-1,1-1 1,-1 1 0,0 0-1,1 0 1,-1 0-1,1 0 1,-1 0 0,-1 0-1,-28-6 786,0 2 1,-1 2-1,-60 1 0,46 2-557,-5-2-148,23-1-158,0 2 0,1 1 0,-39 6 0,64-7 1,0 1 0,0-1 0,0 0 0,0 0 0,0 1 0,0-1 0,0 0 0,1 1 0,-1-1 0,0 1 0,0-1 0,0 1 0,0-1 0,0 1 0,1 0 0,-1-1 0,0 1 0,1 0 0,-2 1 0,2-1 0,0 0 0,0-1 0,0 1 0,0 0 0,0 0 0,0-1 0,0 1 0,0 0 0,0-1 0,0 1 0,0 0 0,1-1 0,-1 1 0,0 0 0,0-1 0,1 1 0,-1 0 0,1-1 0,-1 1 0,0-1 0,2 2 0,4 4 0,0-1 0,0 1 0,14 8 0,-7-5 0,-3 1 0,0-1 0,0 2 0,-1-1 0,-1 2 0,0-1 0,0 1 0,-1 0 0,-1 0 0,0 1 0,5 16 0,4 19 0,14 75 0,-21-85 0,9 43 0,200 831 0,-172-742 0,-45-170 0,0 0 0,0 1 0,0-1 0,-1 0 0,1 0 0,0 0 0,0 0 0,0 0 0,-1 0 0,1 0 0,0 1 0,0-1 0,0 0 0,-1 0 0,1 0 0,0 0 0,0 0 0,-1 0 0,1 0 0,0 0 0,0 0 0,-1 0 0,1 0 0,0 0 0,0 0 0,0-1 0,-1 1 0,1 0 0,0 0 0,0 0 0,0 0 0,-1 0 0,1 0 0,0 0 0,0-1 0,0 1 0,-1 0 0,1 0 0,0-1 0,-22-8 0,-19-8 0,-1 9 0,-1 1 0,0 3 0,-75 1 0,80 3 0,-72-1-1365,5 1-5461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 24575,'-3'-3'0,"0"1"0,0 0 0,-1 0 0,1 1 0,0-1 0,-1 0 0,1 1 0,-1 0 0,1 0 0,-6-1 0,8 2 0,1 0 0,0 0 0,0 0 0,0 0 0,0 0 0,0 0 0,-1 1 0,1-1 0,0 0 0,0 0 0,0 0 0,0 0 0,0 0 0,0 0 0,-1 1 0,1-1 0,0 0 0,0 0 0,0 0 0,0 0 0,0 1 0,0-1 0,0 0 0,0 0 0,0 0 0,0 0 0,0 1 0,0-1 0,0 0 0,0 0 0,0 0 0,0 1 0,0-1 0,0 0 0,0 0 0,0 0 0,0 0 0,0 1 0,0-1 0,1 0 0,-1 0 0,0 0 0,0 0 0,0 0 0,0 1 0,0-1 0,6 12 0,-5-8 0,22 54 0,-2 1 0,-3 1 0,-3 1 0,9 75 0,-12-69-1365,-8-42-5461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63 382 24575,'-3'-8'0,"-4"-16"0,-3-11 0,-1-9 0,0-3 0,1 2 0,2 1 0,5 6 0,7 7 0,8 5 0,10 8 0,8 6 0,7 5 0,7 4 0,6 3 0,2 1 0,-9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4 311 24575,'0'0'0,"0"0"0,0 0 0,-1 0 0,1 1 0,0-1 0,0 0 0,-1 1 0,1-1 0,0 0 0,0 0 0,-1 1 0,1-1 0,0 0 0,0 1 0,0-1 0,0 1 0,0-1 0,0 0 0,0 1 0,0-1 0,0 0 0,0 1 0,0-1 0,0 0 0,0 1 0,0-1 0,0 1 0,0-1 0,0 0 0,0 1 0,0-1 0,0 0 0,1 1 0,12 7 0,20-3 0,9-9 0,0-1 0,-1-3 0,55-16 0,-43 10 0,239-68 0,-286 80 0,-2 1 0,1-1 0,0 1 0,1 0 0,-1 0 0,7 0 0,-11 1 0,0 0 0,0 0 0,0 0 0,0 1 0,0-1 0,1 0 0,-1 1 0,0-1 0,0 0 0,0 1 0,0-1 0,0 1 0,0 0 0,0-1 0,-1 1 0,1 0 0,0 0 0,0-1 0,0 1 0,-1 0 0,1 0 0,0 0 0,-1 0 0,1 0 0,-1 0 0,1 0 0,-1 0 0,1 0 0,-1 1 0,11 37 0,5 48 0,2 5 0,-2-27 203,23 102-1771,-34-137-5258</inkml:trace>
  <inkml:trace contextRef="#ctx0" brushRef="#br0" timeOffset="1">738 106 24575,'-3'-9'0,"-4"-8"0,-3-5 0,-1-1 0,0 3 0,3 8 0,7 9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 24575,'-2'-2'0,"0"1"0,-1-1 0,1 0 0,0 1 0,-1 0 0,1-1 0,0 1 0,-1 0 0,0 0 0,1 1 0,-1-1 0,0 0 0,1 1 0,-1 0 0,0 0 0,0-1 0,1 1 0,-1 1 0,0-1 0,1 0 0,-1 1 0,0-1 0,1 1 0,-1 0 0,-2 1 0,0 0 0,0 1 0,0-1 0,0 1 0,1 0 0,-1 0 0,1 1 0,0-1 0,0 1 0,0 0 0,1 0 0,-6 7 0,6-6 0,0 1 0,-1 0 0,2 0 0,-1 0 0,1 1 0,0-1 0,0 0 0,1 1 0,0-1 0,0 1 0,1-1 0,-1 1 0,1 0 0,2 10 0,-1-13 0,-1 0 0,1 0 0,0 0 0,1-1 0,-1 1 0,1 0 0,0 0 0,0-1 0,0 1 0,0-1 0,0 0 0,1 1 0,0-1 0,-1 0 0,1-1 0,0 1 0,1 0 0,-1-1 0,0 0 0,1 0 0,-1 0 0,1 0 0,0 0 0,6 1 0,-1 0 0,0-2 0,-1 1 0,1-1 0,0-1 0,0 0 0,-1 0 0,1 0 0,11-3 0,-16 3 0,0-1 0,0 0 0,0 0 0,-1 0 0,1 0 0,-1-1 0,1 1 0,-1-1 0,1 0 0,-1 0 0,0 0 0,0 0 0,0-1 0,0 1 0,0-1 0,-1 0 0,1 0 0,-1 0 0,1 0 0,-1 0 0,2-5 0,-3 6 0,-1-1 0,0 1 0,1-1 0,-1 1 0,0 0 0,0-1 0,0 1 0,0-1 0,-1 1 0,1-1 0,-1 1 0,1 0 0,-1-1 0,0 1 0,0 0 0,0-1 0,0 1 0,0 0 0,-1 0 0,1 0 0,-1 0 0,-1-2 0,-7-6 0,1 0 0,-20-15 0,17 14 0,-8-5 0,14 11 0,-1 1 0,1-1 0,1-1 0,-1 1 0,1-1 0,0 0 0,0 0 0,-6-10 0,11 15 0,-1 0 0,1 0 0,0 0 0,0 0 0,0 0 0,-1 0 0,1-1 0,0 1 0,0 0 0,0 0 0,1 0 0,-1 0 0,0 0 0,0 0 0,1 0 0,-1 0 0,0 0 0,1 0 0,-1 0 0,1 0 0,-1 0 0,1 1 0,-1-1 0,1 0 0,0 0 0,0 0 0,-1 1 0,1-1 0,0 0 0,0 1 0,0-1 0,0 1 0,-1-1 0,1 1 0,0-1 0,0 1 0,0-1 0,2 1 0,4-3 0,1 1 0,0-1 0,15-1 0,-19 3 0,19-2 0,0 0 0,0 2 0,0 0 0,0 2 0,0 0 0,0 2 0,0 0 0,0 2 0,-1 0 0,25 10 0,-36-11 0,-1 0 0,0 1 0,0 0 0,0 1 0,-1 0 0,0 1 0,0-1 0,0 2 0,-1-1 0,0 1 0,-1 0 0,0 1 0,0 0 0,0 0 0,-1 1 0,-1-1 0,0 1 0,0 0 0,-1 1 0,0-1 0,-1 1 0,4 21 0,-7-29 0,1 0 0,-1 1 0,0-1 0,0 1 0,-1-1 0,1 1 0,-1-1 0,1 1 0,-1-1 0,0 0 0,-3 6 0,4-8 0,-1 0 0,0 1 0,0-1 0,0 0 0,0 0 0,1 1 0,-1-1 0,-1 0 0,1 0 0,0 0 0,0 0 0,0 0 0,-1-1 0,1 1 0,0 0 0,-1 0 0,1-1 0,0 1 0,-1-1 0,1 1 0,-1-1 0,1 0 0,-1 0 0,1 1 0,-1-1 0,1 0 0,-1 0 0,-2-1 0,3 1 0,0 0 0,0 0 0,0-1 0,0 1 0,0 0 0,0-1 0,1 1 0,-1-1 0,0 1 0,0-1 0,0 0 0,0 1 0,0-1 0,1 0 0,-1 1 0,0-1 0,1 0 0,-1 0 0,1 0 0,-1 1 0,0-1 0,1 0 0,0 0 0,-1 0 0,1 0 0,0 0 0,-1 0 0,1 0 0,0 0 0,0 0 0,0 0 0,0 0 0,0 0 0,0 0 0,0 0 0,0 0 0,0 0 0,1 0 0,0-2 0,0-2 0,0 0 0,1 0 0,-1 0 0,2 0 0,-1 0 0,4-7 0,2 2 0,0 0 0,1 0 0,0 1 0,0 1 0,1-1 0,0 1 0,21-12 0,-22 14 0,1 1 0,0 0 0,0 1 0,0 0 0,0 1 0,1 0 0,0 0 0,-1 1 0,18-1 0,-23 3 10,-1 0 0,0 0 0,1 1 0,-1-1 0,0 1 0,0 0 1,1 0-1,-1 1 0,0-1 0,0 1 0,0 0 0,-1 0 0,1 0 0,0 1 0,-1-1 0,5 5 0,-3-2 7,-1 0 0,0 1 0,0-1 0,0 1 0,-1 0 0,0 0 0,0 0 0,0 0 1,3 11-1,-2 0-231,-1 0 1,0 0 0,-2 0-1,0 0 1,0 0 0,-2 1-1,-3 25 1,0-20-6613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11 131 24575,'0'-8'0,"0"-10"0,-3-6 0,-1-3 0,1 1 0,3 7 0,4 11 0,2 8 0,6 11 0,1 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24575,'3'0'0,"4"0"0,4 0 0,2-3 0,3 0 0,4-4 0,4 0 0,4 1 0,3-1 0,2 0 0,-1 2 0,-7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217 516 24575,'0'-1'0,"0"0"0,0 0 0,0-1 0,0 1 0,0 0 0,0-1 0,-1 1 0,1 0 0,-1 0 0,1-1 0,-1 1 0,1 0 0,-1 0 0,0-1 0,0 1 0,1 1 0,-1-1 0,1 1 0,0 0 0,-1-1 0,1 1 0,-1 0 0,1-1 0,-1 1 0,0 0 0,1 0 0,-1 0 0,1-1 0,-1 1 0,1 0 0,-1 0 0,0 0 0,1 0 0,-1 0 0,1 0 0,-1 0 0,0 0 0,-1 1 0,0 0 0,0-1 0,0 1 0,0 0 0,1 0 0,-1 0 0,0 0 0,1 0 0,-1 1 0,1-1 0,-1 0 0,1 1 0,-1-1 0,1 1 0,0 0 0,-2 2 0,-17 36 0,-20 51 0,-6 14 0,40-91 0,-14 24 0,20-36 0,-1-1 0,0 1 0,0-1 0,0 1 0,0-1 0,-1 0 0,1 0 0,0 1 0,-1-1 0,1 0 0,0 0 0,-1 0 0,1 0 0,-1 0 0,0-1 0,1 1 0,-4 1 0,4-3 0,1 1 0,-1 0 0,1 0 0,-1 0 0,1 0 0,-1 0 0,1-1 0,-1 1 0,1 0 0,-1 0 0,1-1 0,-1 1 0,1 0 0,0-1 0,-1 1 0,1 0 0,0-1 0,-1 1 0,1-1 0,0 1 0,-1-1 0,1 1 0,0-1 0,0 1 0,0-1 0,-1 1 0,1-1 0,0 1 0,0-1 0,0 1 0,0-1 0,0 1 0,0-1 0,0 1 0,0-1 0,0 1 0,0-1 0,0 0 0,3-26 0,-2 24 0,21-133 0,6 2 0,45-132 0,-27 150 0,-40 101 0,2 1 0,0 0 0,0 0 0,2 1 0,16-19 0,-24 30 0,0 0 0,0 0 0,0 0 0,0 0 0,0 0 0,0 1 0,1-1 0,-1 1 0,0-1 0,1 1 0,-1 0 0,1 0 0,0 0 0,-1 1 0,1-1 0,0 1 0,0-1 0,-1 1 0,1 0 0,0 0 0,0 0 0,-1 0 0,5 1 0,-3 1 0,0 0 0,1 0 0,-1 0 0,0 0 0,0 1 0,0-1 0,0 1 0,-1 0 0,1 1 0,-1-1 0,1 1 0,-1-1 0,2 5 0,14 19 0,-1 1 0,-2 1 0,22 52 0,28 99 0,-59-159 0,51 157-1365,-35-103-5461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93 581 24575,'-13'-13'0,"-3"-3"0,-18-22 0,30 34 0,1-1 0,0 0 0,0 0 0,0 0 0,0 0 0,1 0 0,0-1 0,0 1 0,0-1 0,0-6 0,2 10 0,0 0 0,0 0 0,0 0 0,0 0 0,0 1 0,1-1 0,-1 0 0,1 0 0,0 0 0,-1 1 0,1-1 0,0 0 0,0 1 0,0-1 0,0 0 0,1 1 0,-1-1 0,0 1 0,0 0 0,1-1 0,-1 1 0,1 0 0,-1 0 0,4-2 0,4-1 0,0-1 0,0 1 0,14-4 0,49-12 0,2 4 0,112-11 0,-88 15 0,-83 9 0,0 0 0,0-1 0,21-8 0,-35 11 0,0 1 0,0 0 0,0-1 0,0 1 0,0 0 0,0 0 0,0 0 0,0 0 0,0 0 0,1 0 0,-1 0 0,0 0 0,0 0 0,0 0 0,0 1 0,0-1 0,0 0 0,0 1 0,0-1 0,0 1 0,0-1 0,0 1 0,0-1 0,0 1 0,-1 0 0,1-1 0,0 1 0,0 0 0,-1 0 0,1 0 0,0 0 0,-1 0 0,1-1 0,-1 1 0,1 0 0,-1 0 0,0 0 0,1 2 0,2 5 0,-1 0 0,0 1 0,0-1 0,1 10 0,-1-1 0,12 51 0,-3 2 0,2 96 0,-13-155 0,0-1 0,-1 0 0,-3 14 0,4-21 0,-1 0 0,0 1 0,0-1 0,0 0 0,0 0 0,-1-1 0,1 1 0,-1 0 0,0 0 0,0-1 0,0 1 0,0-1 0,0 1 0,-4 2 0,5-5 0,0 1 0,1-1 0,-1 1 0,0-1 0,0 1 0,0-1 0,0 0 0,0 0 0,0 1 0,0-1 0,0 0 0,0 0 0,0 0 0,0 0 0,0 0 0,0 0 0,0 0 0,0-1 0,0 1 0,0 0 0,0 0 0,1-1 0,-1 1 0,0-1 0,0 1 0,0-1 0,0 1 0,0-1 0,1 1 0,-1-1 0,0 0 0,1 1 0,-1-1 0,0 0 0,1 0 0,-2-1 0,-1-3 0,-1 0 0,1 0 0,0 0 0,-3-10 0,-2-6 0,2 0 0,0-1 0,1 1 0,1-1 0,-1-31 0,5-112 0,13 1 0,-8 130 0,1 1 0,19-60 0,-22 86 0,-1 1 0,1-1 0,1 1 0,-1-1 0,1 1 0,0 0 0,0 0 0,1 1 0,10-11 0,-13 15 0,0-1 0,1 0 0,-1 1 0,1-1 0,-1 1 0,1 0 0,-1 0 0,1 0 0,0 0 0,0 0 0,0 1 0,-1-1 0,1 1 0,0-1 0,0 1 0,0 0 0,0 1 0,0-1 0,-1 0 0,1 1 0,0-1 0,0 1 0,0 0 0,-1 0 0,1 0 0,0 0 0,2 3 0,4 1 0,-1 0 0,0 1 0,0 1 0,0-1 0,-1 1 0,0 0 0,0 1 0,-1 0 0,0 0 0,-1 0 0,1 1 0,-2-1 0,1 1 0,-1 1 0,0-1 0,-1 1 0,3 15 0,-3-15 0,-2 0 0,1 1 0,-1 0 0,-1-1 0,0 1 0,-1-1 0,0 1 0,0 0 0,-1-1 0,0 0 0,-1 1 0,0-1 0,-1 0 0,0-1 0,-1 1 0,-8 13 0,5-13 38,0 0 0,0-1 0,-1 0 0,0 0 0,0-1 0,-1 0 0,0-1 0,-14 8 0,2-4-465,0 0 0,0-2 1,-28 8-1,-8 0-6399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24575,'7'-1'0,"0"1"0,-1 1 0,1-1 0,-1 1 0,1 0 0,11 4 0,-15-4 0,-1 1 0,1-1 0,-1 1 0,0-1 0,0 1 0,0 0 0,0 0 0,0 0 0,0 0 0,0 0 0,0 0 0,-1 0 0,1 0 0,-1 1 0,0-1 0,0 1 0,0-1 0,0 1 0,1 4 0,3 19 0,-1 1 0,-1 0 0,-1 0 0,-2 0 0,-3 32 0,2-27 0,-2 25 0,-1-1 0,-4 0 0,-28 107 0,30-144 0,3-13 0,3-11 0,20-89 0,10-70 0,-21-212 0,-8 138 0,-1 235 0,-1 1 0,2-1 0,-1 1 0,0-1 0,0 1 0,1-1 0,-1 1 0,1-1 0,0 1 0,0 0 0,0-1 0,0 1 0,0 0 0,1 0 0,1-4 0,-1 6 0,-1-1 0,1 0 0,-1 0 0,1 1 0,-1-1 0,1 1 0,-1 0 0,1-1 0,-1 1 0,1 0 0,0 0 0,-1 0 0,1 0 0,-1 0 0,1 0 0,0 0 0,-1 1 0,1-1 0,-1 0 0,1 1 0,-1-1 0,1 1 0,-1 0 0,1 0 0,0 0 0,21 12 0,0 0 0,-1 2 0,-1 0 0,0 1 0,-1 1 0,-1 1 0,32 40 0,-43-48 0,-1 0 0,0 0 0,0 1 0,-1 0 0,-1 0 0,0 1 0,7 21 0,-11-28 0,0-1 0,-1 1 0,1-1 0,-1 1 0,0-1 0,0 1 0,0 0 0,0-1 0,-1 1 0,0-1 0,0 1 0,0-1 0,-1 1 0,1-1 0,-1 0 0,0 1 0,0-1 0,0 0 0,-1-1 0,0 1 0,0 0 0,0-1 0,0 1 0,-4 3 0,-4 1 38,0 0 0,-1-1 0,1 0 0,-1-1 0,-1 0 0,1-1 0,-1 0 0,-16 3 0,-13 2-892,-53 4 1,25-7-5973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24575,'-18'206'0,"6"-106"0,-24 472 0,35-519 0,3 1 0,1-1 0,13 58 0,-12-91 0,1 0 0,1 0 0,0-1 0,2 0 0,0-1 0,2 0 0,0 0 0,0 0 0,2-2 0,0 1 0,19 19 0,-6-13-60,1-1 0,1-1-1,1-2 1,0-1-1,2 0 1,37 14 0,9 0-333,116 31 1,310 49-1819,13-35-625,-460-69 2465,1470 171-4257,4-44 3051,1503 50 2605,-2911-184 644,-46-1 736,92 12 0,-145-6-500,-22-6-1891,0 0 0,-1 0 0,1 0 0,0 0 0,0 0 0,-1 0 0,1 0 0,0 0 0,0 0 0,-1 0 0,1 0 0,0 0 0,0 0 0,0 1 0,-1-1 0,1 0 0,0 0 0,0 0 0,0 0 0,0 0 0,-1 1 0,1-1 0,0 0 0,0 0 0,0 0 0,0 1 0,0-1 0,-1 0 0,1 0 0,0 0 0,0 1 0,0-1 0,0 0 0,0 0 0,0 1 0,0-1 0,0 0 0,0 0 0,0 0 0,0 1 0,0-1 0,0 0 0,0 0 0,0 1 0,0-1 0,0 0 0,0 0 0,0 0 0,1 1 0,-1-1 0,0 0 0,0 0 0,0 0-1,0 1 1,0-1 0,1 0 0,-1 0 0,0 0 0,0 0 0,0 1 0,0-1 0,1 0 0,-1 0 0,0 0 0,0 0 0,1 0 0,-14 4-5940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25 104 24575,'-1'-5'0,"0"0"0,0 0 0,0 1 0,0-1 0,-1 0 0,1 0 0,-4-5 0,3 6 0,0 0 0,1 0 0,-1 0 0,1 0 0,0 0 0,0-1 0,0 1 0,1-5 0,0 8 0,0 0 0,0 0 0,0 0 0,1 1 0,-1-1 0,1 0 0,-1 0 0,0 0 0,1 1 0,-1-1 0,1 0 0,0 0 0,-1 1 0,1-1 0,0 1 0,-1-1 0,1 1 0,0-1 0,0 1 0,-1-1 0,1 1 0,0-1 0,0 1 0,0 0 0,0 0 0,-1-1 0,1 1 0,0 0 0,0 0 0,0 0 0,0 0 0,0 0 0,0 0 0,0 0 0,-1 0 0,1 0 0,2 1 0,34 7 0,5 6 0,-1 2 0,48 25 0,-73-33 0,0 2 0,-1 0 0,0 1 0,0 0 0,-1 1 0,-1 1 0,24 28 0,-35-39 0,0 1 0,0 0 0,0-1 0,-1 1 0,0 0 0,1 0 0,-1 0 0,0 0 0,0 0 0,0 0 0,-1 0 0,1 0 0,-1 0 0,0 0 0,0 0 0,0 4 0,0-5 0,-1 1 0,0 0 0,0-1 0,0 0 0,0 1 0,0-1 0,-1 1 0,1-1 0,-1 0 0,1 0 0,-1 0 0,0 0 0,0 0 0,0 0 0,0-1 0,0 1 0,0-1 0,-1 1 0,-2 0 0,-12 7-227,-1-2-1,0-1 1,0 0-1,-1-1 1,-21 3-1,5-2-6598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691 24575,'0'-3'0,"1"1"0,0-1 0,0 1 0,0 0 0,1-1 0,-1 1 0,0 0 0,1 0 0,0 0 0,3-3 0,1-4 0,10-11 0,-3 3 0,-1 0 0,0-1 0,-1 0 0,12-27 0,-22 43 0,0-1 0,0 0 0,0 1 0,-1-1 0,1 0 0,-1 0 0,0 1 0,0-1 0,0 0 0,0 0 0,0 1 0,0-1 0,-1 0 0,1 0 0,-1 1 0,-1-4 0,1 4 0,0 0 0,-1 0 0,1 0 0,0 1 0,-1-1 0,0 0 0,1 1 0,-1-1 0,0 1 0,0 0 0,1-1 0,-1 1 0,0 0 0,0 0 0,-1 0 0,1 0 0,0 1 0,0-1 0,0 1 0,-4-1 0,-5-1 0,-1 2 0,1 0 0,0 0 0,-1 1 0,1 0 0,0 1 0,0 0 0,0 1 0,-14 5 0,-13 6 0,-46 25 0,23-6-54,1 4 0,2 1-1,2 3 1,1 3 0,2 2 0,-59 67-1,55-48-21,3 3 0,3 2 0,3 2 1,-66 133-1,89-151 76,2 1 0,3 0 0,3 2 0,1 0 0,4 0 0,2 2 0,-5 97 0,15-111 0,1 1 0,3-1 0,1 0 0,3 0 0,1-1 0,2 0 0,3 0 0,1-2 0,2 0 0,35 63 0,-27-63-94,2-2 1,2 0-1,1-2 1,2-2 0,57 51-1,-40-46-214,1-3 0,2-2 0,102 53-1,-60-46 10,1-4 1,2-5-1,2-4 0,0-4 0,122 16 0,-91-25 299,0-6 0,227-9 0,-242-11 0,0-4 0,-1-6 0,156-46 0,-183 38 0,-2-5 0,-1-3 0,-2-3 0,138-88 0,-159 83 0,-2-2 0,-1-3 0,-3-2 0,-2-3 0,-2-1 0,57-83 0,-76 92-86,-3-2-1,-2-1 1,-2-1-1,-2-1 1,-2-1-1,-2-1 1,17-81-1,-27 87 15,-3 0 0,-1 0-1,-2 0 1,-3 0 0,-1 0-1,-2 0 1,-3 0 0,-1 0-1,-18-59 1,8 53 20,-2 1 0,-2 1 0,-3 0 0,-2 2 0,-33-48 0,17 38-132,-2 1 0,-2 3-1,-77-69 1,37 50 52,-4 4 0,-2 3-1,-4 5 1,-192-92 0,148 92-187,-2 6 1,-3 6 0,-252-50-1,261 75 310,-1 7 0,0 6 0,-1 6 0,-178 15 0,238-2 39,-1 4 0,2 3-1,0 3 1,0 4 0,-142 61-1,81-12 392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610 274 24575,'15'-30'0,"-7"17"0,-1-1 0,0-1 0,-1 1 0,-1-1 0,5-23 0,-9 34 0,0 0 0,-1 0 0,0 0 0,0 0 0,0 0 0,-1 0 0,1 0 0,-1 0 0,0 1 0,0-1 0,0 0 0,-1 0 0,1 1 0,-1-1 0,0 0 0,0 1 0,0 0 0,-1-1 0,1 1 0,-1 0 0,0 0 0,1 1 0,-1-1 0,-1 0 0,1 1 0,-6-4 0,-2 0 0,0 1 0,1 0 0,-2 1 0,1 0 0,-1 1 0,1 0 0,-1 0 0,0 2 0,-14-2 0,-3 2 0,1 2 0,-51 6 0,44-2 0,0 2 0,0 1 0,-42 17 0,63-20 0,0 1 0,1 0 0,0 1 0,1 0 0,0 1 0,0 1 0,0 0 0,1 0 0,0 1 0,-16 21 0,24-28 0,0 1 0,1 0 0,-1-1 0,1 1 0,0 0 0,0 1 0,1-1 0,-1 0 0,1 0 0,0 1 0,0-1 0,0 1 0,1-1 0,-1 1 0,1-1 0,0 1 0,1-1 0,-1 1 0,1-1 0,0 1 0,0-1 0,0 0 0,0 1 0,1-1 0,0 0 0,0 0 0,0 0 0,0 0 0,1 0 0,-1 0 0,1-1 0,0 0 0,0 1 0,7 5 0,7 4 0,0 0 0,1-1 0,0-1 0,1 0 0,0-2 0,40 14 0,129 30 0,-171-49 0,131 27 0,-64-15 0,87 29 0,-163-42 0,-1 0 0,0 0 0,1 0 0,-1 1 0,11 8 0,-17-12 0,1 1 0,-1 0 0,0 0 0,0 0 0,0 0 0,0 0 0,-1 0 0,1 0 0,0 0 0,0 1 0,0-1 0,-1 0 0,1 0 0,-1 1 0,1-1 0,-1 0 0,0 1 0,1-1 0,-1 0 0,0 1 0,0-1 0,0 0 0,0 1 0,0-1 0,0 1 0,0-1 0,0 0 0,-1 1 0,1-1 0,-1 0 0,1 1 0,-1-1 0,1 0 0,-1 0 0,0 1 0,1-1 0,-1 0 0,0 0 0,-1 1 0,-5 6 0,0-1 0,0-1 0,-1 1 0,0-1 0,0 0 0,0-1 0,-14 7 0,-68 25 0,47-22 0,-2-2 0,1-2 0,-57 7 0,70-15 0,0-1 0,0-1 0,1-2 0,-1 0 0,-54-12 0,76 11 49,0 0 0,0-1 0,0 0-1,1-1 1,-1 0 0,-8-5 0,14 7-144,0 0 0,0 0 0,0-1 0,0 1 1,1-1-1,-1 0 0,1 0 0,0 1 0,0-2 0,0 1 1,0 0-1,0 0 0,1 0 0,-1-1 0,1 1 1,0-1-1,-1-5 0,0-17-6731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24575,'59'-23'0,"-46"17"0,0 0 0,1 1 0,0 0 0,1 1 0,-1 1 0,0 0 0,17-1 0,-29 4 0,-1 0 0,1 0 0,-1 1 0,1-1 0,-1 0 0,1 0 0,-1 1 0,1-1 0,-1 1 0,1 0 0,-1-1 0,1 1 0,-1 0 0,0 0 0,0 0 0,1 0 0,-1 0 0,0 0 0,0 0 0,0 0 0,0 0 0,0 1 0,0-1 0,0 0 0,0 1 0,-1-1 0,1 0 0,-1 1 0,1-1 0,-1 1 0,1-1 0,-1 1 0,0-1 0,0 1 0,1 1 0,-1 6 0,0 0 0,-1 0 0,1 0 0,-5 16 0,4-21 0,-24 129 0,-14 236 0,36-300-682,14 128-1,-3-150-6143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24575,'7'-22'0,"-1"3"0,0 0 0,2 1 0,9-19 0,-19 68 0,1-17 0,0 0 0,2 1 0,-1-1 0,2 0 0,0 1 0,1-1 0,0 0 0,1 0 0,0-1 0,1 1 0,9 16 0,-10-23 0,-1 0 0,1-1 0,0 0 0,1 0 0,-1 0 0,1 0 0,0 0 0,1-1 0,-1 0 0,1 0 0,0-1 0,0 0 0,1 0 0,-1 0 0,1-1 0,0 0 0,0 0 0,0 0 0,0-1 0,1 0 0,-1-1 0,1 1 0,9-1 0,-11-1 0,0 0 0,0-1 0,0 0 0,0 0 0,0 0 0,0-1 0,-1 0 0,1 0 0,0 0 0,-1-1 0,0 0 0,10-6 0,-7 2 0,-1 1 0,0-1 0,0 0 0,0-1 0,-1 1 0,0-1 0,5-11 0,1-3 0,-2-1 0,-1 1 0,0-2 0,-2 1 0,7-37 0,-11 41 0,3-33 0,-6 47 0,0 0 0,0 0 0,0 1 0,-1-1 0,0 0 0,0 1 0,0-1 0,0 0 0,-1 1 0,1 0 0,-1-1 0,-4-6 0,5 10 0,0 0 0,1 1 0,-1-1 0,0 0 0,0 0 0,1 1 0,-1-1 0,0 0 0,0 1 0,0-1 0,0 1 0,0-1 0,0 1 0,0 0 0,0-1 0,0 1 0,0 0 0,0 0 0,0 0 0,0-1 0,0 1 0,0 0 0,0 1 0,0-1 0,0 0 0,0 0 0,0 0 0,-1 0 0,1 1 0,0-1 0,0 1 0,1-1 0,-1 1 0,0-1 0,0 1 0,0-1 0,0 1 0,0 0 0,1-1 0,-1 1 0,0 0 0,-1 1 0,-3 3 0,0 1 0,1-1 0,-1 1 0,1 0 0,-4 7 0,-2 8 0,1 0 0,1 0 0,1 0 0,1 1 0,0 0 0,-3 39 0,5-17 0,2 1 0,6 66 0,6-29-455,4-1 0,29 102 0,-30-141-6371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38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24575,'3'3'0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198 180 24575,'4'0'0,"0"-1"0,0 0 0,0 0 0,0 0 0,0-1 0,0 1 0,0-1 0,-1 0 0,1 0 0,-1 0 0,0-1 0,1 1 0,-1-1 0,0 1 0,0-1 0,-1 0 0,1-1 0,-1 1 0,4-6 0,2-3 0,-1 0 0,-1 0 0,0-1 0,7-19 0,-12 30 0,0-1 0,-1 0 0,1 0 0,0 1 0,-1-1 0,0 0 0,0 0 0,0 0 0,0 0 0,0 1 0,0-1 0,-2-5 0,2 7 0,0 1 0,-1-1 0,1 0 0,0 1 0,-1-1 0,1 0 0,-1 1 0,1-1 0,-1 1 0,1-1 0,-1 1 0,1-1 0,-1 1 0,0 0 0,1-1 0,-1 1 0,0 0 0,1-1 0,-1 1 0,-1 0 0,1-1 0,-1 1 0,0 0 0,0 0 0,1 0 0,-1 0 0,0 0 0,1 1 0,-1-1 0,0 1 0,1-1 0,-4 2 0,-6 3 0,0 1 0,1 0 0,-1 0 0,2 1 0,-18 15 0,-42 47 0,57-56 0,-3 3 0,-44 51 0,54-61 0,0 1 0,0 0 0,0 1 0,1-1 0,1 1 0,-1 0 0,-4 14 0,8-20 0,0-1 0,-1 0 0,1 1 0,0-1 0,0 0 0,0 1 0,-1-1 0,2 0 0,-1 1 0,0-1 0,0 0 0,0 1 0,1-1 0,-1 0 0,0 0 0,1 1 0,-1-1 0,1 0 0,0 0 0,-1 0 0,1 0 0,0 1 0,1 1 0,0-2 0,0 0 0,0 0 0,-1-1 0,1 1 0,0 0 0,0 0 0,0-1 0,0 1 0,0-1 0,0 0 0,0 0 0,0 1 0,0-1 0,2-1 0,6 0 0,0 0 0,0-1 0,0 0 0,-1-1 0,11-4 0,4-4 0,0-1 0,-1-2 0,-1 0 0,0-2 0,-1 0 0,36-37 0,-56 53 0,25-20 0,-26 19 0,0 1 0,1 0 0,-1-1 0,1 1 0,-1 0 0,1 0 0,-1 0 0,1 0 0,-1-1 0,1 1 0,-1 0 0,1 0 0,-1 0 0,1 0 0,-1 0 0,1 0 0,-1 0 0,1 1 0,-1-1 0,1 0 0,-1 0 0,1 0 0,-1 0 0,1 1 0,-1-1 0,1 0 0,-1 0 0,1 1 0,-1-1 0,0 0 0,1 1 0,-1-1 0,0 0 0,1 1 0,-1-1 0,0 1 0,1-1 0,-1 1 0,0-1 0,0 0 0,0 1 0,1-1 0,-1 1 0,0-1 0,0 1 0,0-1 0,0 1 0,0-1 0,0 1 0,0-1 0,0 1 0,0 0 0,0-1 0,0 1 0,0 0 0,-1 16 0,0 1 0,0-1 0,-8 28 0,1 0 0,-9 87 0,-11 74 0,26-192 0,-1 0 0,0 0 0,-1 0 0,-1-1 0,0 1 0,-9 16 0,12-26 0,0-1 0,0 0 0,-1 1 0,1-1 0,-1 0 0,1-1 0,-1 1 0,0 0 0,0-1 0,-1 1 0,1-1 0,0 0 0,-1 0 0,1-1 0,-1 1 0,0-1 0,1 1 0,-1-1 0,0 0 0,0-1 0,0 1 0,0-1 0,0 1 0,0-1 0,0 0 0,0-1 0,-6 0 0,3-1 0,0 0 0,0 0 0,0-1 0,1 0 0,-1 0 0,1-1 0,-1 1 0,1-1 0,0-1 0,0 1 0,1-1 0,-10-10 0,9 8 0,0-1 0,0 1 0,0-1 0,1-1 0,0 1 0,1-1 0,0 1 0,0-1 0,-3-12 0,6 17 0,0-1 0,1 1 0,-1 0 0,1-1 0,0 1 0,0-1 0,1 1 0,-1 0 0,1-1 0,0 1 0,0 0 0,1 0 0,-1 0 0,1 0 0,0 0 0,0 0 0,0 0 0,0 0 0,1 1 0,-1-1 0,1 1 0,0 0 0,0 0 0,0 0 0,1 0 0,-1 0 0,8-4 0,5-2 0,0 1 0,0 0 0,1 1 0,0 0 0,24-5 0,168-34-1365,-163 37-5461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4.8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24575,'-3'9'0,"-1"11"0,0 9 0,-1 7 0,-1 4 0,1 1 0,1 2 0,5-1 0,1-4 0,4-3 0,1-4 0,1-5 0,1-4 0,1-6 0,-2-2 0,-1-7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5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0 408 24575,'1'-25'0,"2"0"0,9-41 0,2-21 0,-4 9 0,2-36 0,-13 103 342,1 11-368,0 0 1,0 0 0,0 0 0,0 0 0,0 0 0,0 0 0,0-1 0,-1 1 0,1 0 0,0 0 0,0 0-1,0 0 1,0 0 0,0 0 0,0 0 0,0 0 0,0 0 0,-1-1 0,1 1 0,0 0 0,0 0-1,0 0 1,0 0 0,0 0 0,0 0 0,-1 0 0,1 0 0,0 0 0,0 0 0,0 0 0,0 0-1,0 0 1,0 0 0,-1 0 0,1 0 0,0 0 0,0 0 0,0 0 0,0 0 0,0 0 0,0 1 0,-1-1-1,1 0 1,0 0 0,0 0 0,0 0 0,0 0 0,0 0 0,0 0 0,0 0 0,0 0 0,0 1-1,-1-1 1,1 0 0,0 0 0,0 0 0,0 0 0,0 0 0,0 0 0,0 1 0,0-1 0,0 0-1,0 0 1,0 0 0,0 0 0,0 0 0,0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6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 24575,'0'1'0,"1"-1"0,-1 1 0,0 0 0,0-1 0,1 1 0,-1-1 0,0 1 0,1 0 0,-1-1 0,1 1 0,-1-1 0,0 1 0,1-1 0,-1 1 0,1-1 0,0 1 0,-1-1 0,1 0 0,-1 1 0,1-1 0,0 0 0,-1 0 0,1 1 0,-1-1 0,1 0 0,0 0 0,-1 0 0,2 0 0,23 3 0,-20-2 0,273-6 0,-138-2 0,739-8-598,778 7 483,-1028 10 110,556 19 5,-677-8 0,-281-5 0,230-1 0,-452-8-72,9 1 0,0 0 0,0-1 0,-1-1 0,1-1 0,0 0 1,-1 0-1,23-10 0,-23 4-6754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6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25 24575,'7'-21'0,"-2"17"0,-1 14 0,-1 51 0,-2 0 0,-8 75 0,1-37 0,2 181 0,-3 52 0,-6-170-1365,12-147-5461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7.3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24575,'30'1'0,"46"9"0,-8-1 0,900 60-2667,-442-36 1061,-387-23 1173,1622 99-3557,2-82 2991,-1303-50 5145,-450 23-3945,0-1 292,0 0 1,0-1 0,-1 0 0,16-4 0,-25 6-475,0 0 1,0 0-1,0-1 1,-1 1-1,1 0 1,0 0-1,0 0 0,0 0 1,0 0-1,0 0 1,0 0-1,0 0 1,-1 0-1,1-1 1,0 1-1,0 0 1,0 0-1,0 0 1,0 0-1,0 0 1,0 0-1,0 0 0,0-1 1,0 1-1,0 0 1,0 0-1,0 0 1,0 0-1,0 0 1,0-1-1,0 1 1,0 0-1,0 0 1,0 0-1,0 0 1,0 0-1,0 0 1,0-1-1,0 1 0,0 0 1,0 0-1,0 0 1,0 0-1,1 0 1,-1 0-1,0 0 1,0-1-1,0 1 1,0 0-1,0 0 1,0 0-1,0 0 1,0 0-1,1 0 0,-1 0 1,0 0-1,0 0 1,0 0-1,0 0 1,0 0-1,-12-3-404,-11 0-5729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24575,'1857'35'-4255,"-231"56"1539,57 3-413,-1617-91 3095,894 36-1009,-2-28 6662,-947-11-5154,-2 1 127,0-2 0,0 1-1,13-4 1,-14 1 151,-15 1 159,-15 1 179,18 2-1081,1-1 0,0 0 0,0 1 0,-1 0 0,1 0 0,0 0 0,0 0 0,0 0 0,0 1 0,0-1 0,0 1 0,1 0 0,-1 0 0,0 0 0,-2 2 0,3-1 0,0 0 0,1 0 0,-1 0 0,0 0 0,1 1 0,0-1 0,0 0 0,0 1 0,0-1 0,0 1 0,1-1 0,-1 1 0,1-1 0,0 5 0,1 298 0,2-93 0,-17 307 0,11-478 0,-1 53 0,4-81 0,1-1 0,1 1 0,0-1 0,7 25 0,8-8 0,-5-21 0,-12-10 0,1 1 0,-1 0 0,0 0 0,1 0 0,-1 0 0,1-1 0,-1 1 0,0 0 0,1 0 0,-1-1 0,0 1 0,1 0 0,-1-1 0,0 1 0,1 0 0,-1-1 0,0 1 0,0 0 0,1-1 0,-1 1 0,0-1 0,0 1 0,0 0 0,0-1 0,0 1 0,1-1 0,-1 1 0,0-1 0,0 1 0,0-1 0,0 0 0,0 0 0,0-1 0,0 0 0,0 1 0,0-1 0,0 0 0,0 1 0,-1-1 0,1 1 0,-1-1 0,1 1 0,-1-1 0,1 1 0,-1-1 0,0 1 0,0-1 0,1 1 0,-1 0 0,0-1 0,0 1 0,-1 0 0,1 0 0,0 0 0,0 0 0,0 0 0,-1 0 0,1 0 0,-1 0 0,1 0 0,0 1 0,-3-2 0,-5-1 0,-1-1 0,0 1 0,-16-2 0,21 4 0,-780-110-1168,1 65-1352,600 41-1983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0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78 204 24575,'-12'46'0,"2"42"0,-36 152 0,39-218 0,4-14 0,4-13 0,109-372 0,-110 377 0,8-30 0,2 0 0,1 1 0,2 0 0,29-49 0,-40 75 0,-1 1 0,1 0 0,0-1 0,0 1 0,0 0 0,0 0 0,1 0 0,-1 1 0,0-1 0,1 0 0,0 1 0,-1 0 0,5-2 0,-5 2 0,-1 1 0,1 0 0,-1 0 0,1 0 0,-1 0 0,1 0 0,-1 0 0,1 1 0,-1-1 0,1 0 0,-1 1 0,1-1 0,-1 1 0,0 0 0,1-1 0,-1 1 0,0 0 0,1 0 0,-1 0 0,0 0 0,0 0 0,0 0 0,0 0 0,0 0 0,0 1 0,0-1 0,1 2 0,4 6 0,-1 1 0,0 1 0,0-1 0,-1 0 0,0 1 0,3 20 0,9 73 0,-13-78 0,5 53 0,-4 144 0,-1-242 0,0 1 0,0-1 0,2 1 0,0 0 0,14-29 0,1 3 0,32-51 0,-42 79 0,1-1 0,1 2 0,18-20 0,-26 31 0,0 0 0,0 0 0,1 0 0,-1 0 0,1 1 0,0-1 0,0 1 0,1 0 0,-1 1 0,1 0 0,-1-1 0,1 2 0,0-1 0,-1 1 0,9-1 0,-12 2 0,0 0 0,1 0 0,-1 0 0,0 1 0,0-1 0,0 1 0,1-1 0,-1 1 0,0 0 0,0 0 0,0 0 0,0 0 0,0 0 0,0 1 0,-1-1 0,4 3 0,-2 0 0,0-1 0,0 1 0,0 0 0,0 1 0,0-1 0,-1 0 0,2 6 0,2 7 0,0 0 0,-2 1 0,3 19 0,-7-35 0,8 68-205,-3 1 1,-6 101-1,0-135-546,0-17-6075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0.7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24575,'0'-3'0,"3"-1"0,1 3 0,2 8 0,1 5 0,-1 7 0,-2 5 0,-1 8 0,1 4 0,1 5 0,-1 1 0,-2 2 0,0-1 0,2-1 0,1-9-8191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1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29 309 24575,'-5'-19'0,"0"-1"0,2 0 0,-2-20 0,1 2 0,3 37 0,-1-19 0,0 1 0,0-24 0,2 38 0,0 0 0,1 1 0,-1-1 0,1 1 0,0-1 0,0 1 0,1-1 0,-1 1 0,1 0 0,0-1 0,0 1 0,0 0 0,1 0 0,-1 1 0,6-7 0,-6 8 0,0 1 0,1-1 0,-1 1 0,1 0 0,-1 0 0,1 0 0,-1 0 0,1 0 0,0 0 0,-1 0 0,1 1 0,0 0 0,0-1 0,-1 1 0,1 0 0,0 0 0,0 1 0,-1-1 0,1 0 0,0 1 0,-1 0 0,1 0 0,0 0 0,3 2 0,7 3 0,1 0 0,-1 1 0,15 12 0,-21-14 0,23 16 0,-1 1 0,41 42 0,-55-49 0,-1 1 0,0 1 0,-1 0 0,-2 0 0,19 36 0,-27-47 0,-1-1 0,1 1 0,-1 0 0,-1-1 0,1 1 0,-1 0 0,0 0 0,0 1 0,0-1 0,-1 0 0,0 0 0,0 0 0,-1 0 0,0 0 0,0 0 0,0 0 0,-1 0 0,0 0 0,0 0 0,0-1 0,-1 1 0,0-1 0,0 1 0,0-1 0,-1 0 0,1 0 0,-1-1 0,0 1 0,-1-1 0,1 0 0,-10 7 0,-1-1 49,-1 0 0,0-1 0,0-1-1,-1 0 1,0-1 0,-33 8 0,23-9-476,0 0 0,0-3 1,-53 2-1,39-6-6399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1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222 135 24575,'3'-6'0,"-1"0"0,0 0 0,-1 0 0,0 0 0,0-1 0,0 1 0,-1 0 0,1-1 0,-2 1 0,1-1 0,-3-10 0,3 15 0,0-1 0,0 1 0,-1 0 0,1 0 0,-1 0 0,0-1 0,0 1 0,0 0 0,0 0 0,0 0 0,0 1 0,0-1 0,-1 0 0,1 0 0,-1 1 0,1-1 0,-1 1 0,0-1 0,1 1 0,-1-1 0,0 1 0,0 0 0,0 0 0,0 0 0,0 0 0,0 1 0,-1-1 0,1 0 0,0 1 0,0-1 0,0 1 0,-1 0 0,1 0 0,0 0 0,0 0 0,-3 1 0,0 0 0,0 1 0,0-1 0,1 1 0,-1 1 0,1-1 0,-1 1 0,1-1 0,0 1 0,0 1 0,0-1 0,1 0 0,-1 1 0,1 0 0,0 0 0,-3 4 0,-5 7 0,1 0 0,-13 31 0,11-20 0,2 0 0,2 1 0,0 0 0,-6 43 0,11-50 0,1 0 0,1 0 0,1 0 0,1 0 0,0 0 0,2 0 0,5 22 0,-7-35-68,1 0 0,1 0-1,-1 0 1,1 0 0,0-1 0,1 1-1,0-1 1,0 0 0,0 0 0,0 0-1,1-1 1,0 0 0,0 1 0,1-2-1,0 1 1,-1-1 0,2 1-1,-1-2 1,8 5 0,17 4-6758</inkml:trace>
  <inkml:trace contextRef="#ctx0" brushRef="#br0" timeOffset="1">256 340 24575,'-6'-3'0,"-4"-1"0,-7 1 0,-6 0 0,-3 0 0,2 2 0,0 3 0,9 2 0,8 3 0,13 0 0,10-1 0,11-2 0,10-1 0,7-1 0,8-1 0,4-1 0,-8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24575,'-3'0'0,"-1"2"0,1 5 0,0 6 0,1 5 0,-2 4 0,-1 1 0,-2 3 0,1 3 0,-3 2 0,1 2 0,-1-2 0,0-6-8191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2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48 24575,'0'-2'0,"0"0"0,0 0 0,-1 0 0,1 0 0,-1 0 0,0 0 0,0 0 0,0 0 0,0 0 0,0 0 0,0 1 0,0-1 0,0 0 0,-1 1 0,1-1 0,-1 1 0,1-1 0,-1 1 0,0 0 0,1 0 0,-1 0 0,0 0 0,0 0 0,0 0 0,0 0 0,0 0 0,0 1 0,0-1 0,0 1 0,-2-1 0,-1 0 0,0 0 0,0 1 0,0-1 0,0 1 0,1 0 0,-1 0 0,0 1 0,0-1 0,0 1 0,0 0 0,1 0 0,-7 3 0,6-1 0,0 1 0,-1 0 0,2 0 0,-1 0 0,0 1 0,1 0 0,0-1 0,0 1 0,0 1 0,1-1 0,-1 1 0,1-1 0,1 1 0,-1 0 0,1 0 0,-3 10 0,-1 11 0,0-1 0,-2 41 0,4-25 86,2 0-1,2 0 0,8 70 1,-5-93-242,0-1 1,1 0 0,2 0 0,-1-1 0,2 0 0,0 0 0,1 0-1,1-1 1,1 0 0,20 26 0,-2-12-6671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3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211 238 24575,'0'-2'0,"0"1"0,0-1 0,0 1 0,0-1 0,-1 1 0,1 0 0,-1-1 0,1 1 0,-1 0 0,1-1 0,-1 1 0,0 0 0,-1-2 0,0-3 0,16 0 0,32-9 0,-43 14 0,0 0 0,0 0 0,0-1 0,0 1 0,0-1 0,0 0 0,-1 0 0,1 0 0,-1 0 0,1 0 0,3-5 0,-6 7 0,0 0 0,0-1 0,0 1 0,0-1 0,0 1 0,0 0 0,0-1 0,0 1 0,0 0 0,0-1 0,0 1 0,0-1 0,0 1 0,0 0 0,0-1 0,0 1 0,-1-1 0,1 1 0,0 0 0,0-1 0,0 1 0,-1 0 0,1-1 0,0 1 0,0 0 0,-1 0 0,1-1 0,0 1 0,-1 0 0,1 0 0,0-1 0,-1 1 0,1 0 0,0 0 0,-1 0 0,1 0 0,0-1 0,-1 1 0,1 0 0,-1 0 0,1 0 0,0 0 0,-1 0 0,1 0 0,-1 0 0,1 0 0,0 0 0,-1 0 0,1 0 0,-1 1 0,-22-1 0,16 2 0,-1 0 0,1 1 0,0-1 0,0 1 0,1 1 0,-1-1 0,1 1 0,-1 0 0,1 1 0,0-1 0,1 1 0,-1 1 0,1-1 0,0 1 0,0-1 0,1 1 0,0 1 0,0-1 0,-5 12 0,4-8 0,2-1 0,0 1 0,0-1 0,0 1 0,1 0 0,1 0 0,0 0 0,0 0 0,1 0 0,0 0 0,1 0 0,0 0 0,1 0 0,3 13 0,-4-18 0,1-1 0,0 1 0,0 0 0,1-1 0,-1 1 0,1-1 0,0 0 0,0 0 0,0 0 0,1 0 0,-1-1 0,1 1 0,0-1 0,0 0 0,0 0 0,1 0 0,-1-1 0,1 1 0,-1-1 0,1 0 0,0-1 0,0 1 0,0-1 0,0 0 0,0 0 0,0 0 0,0-1 0,0 1 0,9-2 0,-6 1 0,1-1 0,0 0 0,-1-1 0,1 0 0,-1 0 0,0 0 0,0-1 0,0-1 0,0 1 0,0-1 0,-1 0 0,1-1 0,-1 0 0,0 0 0,-1-1 0,12-12 0,-13 12 0,0-1 0,-1 0 0,0 0 0,-1 0 0,0-1 0,0 1 0,0-1 0,-1 0 0,0 1 0,0-1 0,-1 0 0,0 0 0,-1 0 0,0-9 0,1 16 0,-1 0 0,0 0 0,-1 0 0,1 0 0,0 0 0,0 0 0,0 0 0,-1 0 0,1 0 0,0 0 0,-1 0 0,1 1 0,0-1 0,-1 0 0,1 0 0,-1 0 0,0 0 0,0 0 0,1 1 0,-1 0 0,1 0 0,0 0 0,-1 0 0,1 0 0,-1 0 0,1 0 0,-1-1 0,1 1 0,-1 0 0,1 0 0,0 1 0,-1-1 0,1 0 0,-1 0 0,1 0 0,-1 0 0,1 0 0,0 0 0,-1 1 0,1-1 0,0 0 0,-1 0 0,0 1 0,-1 1 0,-1 0 0,1 0 0,0 0 0,0 0 0,0 1 0,0-1 0,0 1 0,-2 5 0,-2 3 0,1 1 0,0 0 0,1 0 0,0 1 0,1-1 0,1 1 0,0-1 0,1 1 0,0 0 0,1 0 0,0 0 0,1-1 0,2 14 0,-3-24 0,1 0 0,-1 0 0,0-1 0,1 1 0,0 0 0,-1-1 0,1 1 0,0 0 0,0-1 0,-1 1 0,1-1 0,0 1 0,1-1 0,-1 0 0,0 1 0,0-1 0,1 0 0,-1 0 0,0 0 0,1 0 0,-1 0 0,1 0 0,0 0 0,-1 0 0,1-1 0,0 1 0,-1-1 0,1 1 0,0-1 0,-1 0 0,1 1 0,0-1 0,0 0 0,0 0 0,-1 0 0,1 0 0,0-1 0,0 1 0,-1-1 0,1 1 0,0-1 0,-1 1 0,1-1 0,2-1 0,3-2 0,1 1 0,-1-2 0,0 1 0,-1-1 0,1 0 0,-1 0 0,0-1 0,8-9 0,-5 3 0,-1-1 0,0 0 0,-1 0 0,0-1 0,-1 0 0,-1 0 0,0 0 0,-1-1 0,0 0 0,-1 1 0,-1-1 0,-1-1 0,0 1 0,0 0 0,-2 0 0,0 0 0,-3-17 0,1 20 0,0 0 0,0 0 0,-1 0 0,0 1 0,-1-1 0,0 1 0,-1 1 0,-1-1 0,-10-14 0,10 17 0,1 1 0,-1 0 0,-1 1 0,1-1 0,-1 1 0,0 1 0,-1-1 0,1 1 0,-1 1 0,0 0 0,-1 0 0,-15-4 0,15 6 0,-1 0 0,0 0 0,0 1 0,0 1 0,0 0 0,0 0 0,0 1 0,0 0 0,1 1 0,-1 1 0,0-1 0,1 2 0,-1-1 0,1 2 0,0-1 0,1 1 0,-1 1 0,1-1 0,0 2 0,-10 7 0,6-2 0,-1 1 0,2 0 0,0 1 0,0 1 0,1 0 0,1 0 0,0 1 0,2 0 0,-1 0 0,2 1 0,-7 23 0,6-13 0,2 1 0,1 0 0,2 0 0,0 0 0,2 0 0,1 0 0,1 1 0,1-1 0,11 48 0,-9-59 0,1-1 0,1 0 0,0-1 0,1 1 0,1-1 0,0 0 0,17 22 0,-17-27 0,0-1 0,0 0 0,1-1 0,1 0 0,-1-1 0,1 1 0,0-2 0,1 1 0,-1-2 0,1 1 0,18 5 0,-16-8 29,0 1-1,0-2 1,0 0-1,1-1 0,-1 0 1,0-1-1,1 0 1,-1-1-1,0-1 1,1 0-1,20-6 1,-9 0-371,0-1 1,-1-1 0,0-1-1,42-27 1,-22 8-6485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55 24575,'-11'-12'0,"-3"-1"0,9 17 0,2 12 0,-1 46 0,6 78 0,-1-120 0,-1-3 0,1 1 0,2-1 0,-1 1 0,2-1 0,0 0 0,1 0 0,1-1 0,10 21 0,-13-32 0,0 1 0,0-1 0,0 0 0,1 0 0,0 0 0,0-1 0,0 1 0,1-1 0,0 0 0,-1 0 0,1-1 0,1 1 0,-1-1 0,0 0 0,1 0 0,0-1 0,-1 0 0,1 0 0,0 0 0,0-1 0,0 0 0,0 0 0,1 0 0,-1-1 0,0 0 0,12-1 0,-4-1 0,-1-1 0,0-1 0,1 0 0,-1-1 0,-1 0 0,1-1 0,-1 0 0,0-1 0,0-1 0,-1 0 0,0 0 0,0-1 0,-1 0 0,0-1 0,13-16 0,-6 4 0,0-1 0,-2-1 0,0 0 0,-2 0 0,-1-2 0,16-45 0,-22 54 0,-1-1 0,-1 0 0,3-35 0,-6 48 0,-1 0 0,0 0 0,-1 1 0,1-1 0,-1 0 0,0 0 0,0 0 0,-4-8 0,4 11 0,0 0 0,-1 0 0,1 0 0,0 0 0,-1 0 0,1 0 0,-1 0 0,0 0 0,0 1 0,0-1 0,0 1 0,0 0 0,0-1 0,0 1 0,0 0 0,0 0 0,0 0 0,-5-1 0,2 1 0,0 1 0,0-1 0,-1 1 0,1 0 0,0 1 0,0-1 0,0 1 0,0 0 0,0 0 0,0 1 0,0 0 0,0-1 0,0 1 0,0 1 0,1-1 0,-1 1 0,1 0 0,-7 6 0,5-5 0,1 0 0,0 1 0,0 0 0,0 0 0,1 1 0,-1-1 0,1 1 0,1 0 0,-1 0 0,1 0 0,0 0 0,0 1 0,-2 9 0,4 4-1365,3-3-5461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 24575,'9'-19'0,"-8"18"0,-1-1 0,0 1 0,1 0 0,-1 0 0,1-1 0,0 1 0,-1 0 0,1 0 0,0-1 0,0 1 0,-1 0 0,1 0 0,0 0 0,0 0 0,2-1 0,-3 2 0,0 0 0,1 0 0,-1 0 0,1 0 0,-1 0 0,0 0 0,1 0 0,-1 0 0,1 0 0,-1 0 0,0 0 0,1 0 0,-1 1 0,1-1 0,-1 0 0,0 0 0,1 0 0,-1 0 0,0 1 0,1-1 0,-1 0 0,0 0 0,1 1 0,-1-1 0,0 0 0,0 1 0,1-1 0,-1 0 0,0 1 0,0-1 0,1 0 0,-1 1 0,0-1 0,0 0 0,0 1 0,7 15 0,7 46 0,-3-1 0,6 100 0,-13-39-1365,-4-94-5461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28 114 24575,'-1'-4'0,"0"0"0,0 0 0,0 0 0,0 0 0,-1 0 0,0 0 0,-3-5 0,-5-13 0,9 18 0,0 0 0,0 0 0,1 0 0,-1 0 0,1 0 0,0 0 0,1-6 0,-1 9 0,0 0 0,0 0 0,0 1 0,0-1 0,1 0 0,-1 0 0,0 1 0,1-1 0,-1 0 0,0 1 0,1-1 0,-1 0 0,1 1 0,-1-1 0,1 1 0,-1-1 0,1 1 0,0-1 0,-1 1 0,1-1 0,-1 1 0,1 0 0,0-1 0,0 1 0,-1 0 0,1-1 0,0 1 0,-1 0 0,1 0 0,0 0 0,0 0 0,-1 0 0,1 0 0,0 0 0,0 0 0,0 0 0,-1 0 0,1 0 0,0 0 0,0 0 0,-1 1 0,1-1 0,0 0 0,-1 1 0,1-1 0,0 0 0,-1 1 0,2 0 0,6 3 0,0 1 0,0 0 0,-1 0 0,0 0 0,0 1 0,0 1 0,9 9 0,40 55 0,-37-44 0,-2 1 0,0 1 0,-2 0 0,15 40 0,-24-55 0,-1 0 0,-1 0 0,-1 1 0,0 0 0,-1-1 0,0 1 0,-1 0 0,-1 0 0,0 0 0,-1 0 0,-6 27 0,5-34 25,-1 0-1,0 1 0,-1-1 1,0-1-1,0 1 1,-1-1-1,0 1 0,0-1 1,-1-1-1,0 1 0,0-1 1,0 0-1,-13 9 1,4-5-310,-1 0 1,0-1-1,-1-1 1,0 0-1,-23 6 1,-28 6-6542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24575,'0'-9'0,"0"-8"0,0-8 0,0-2 0,-3 4 0,-1 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28 189 24575,'-2'0'0,"0"0"0,0 0 0,0-1 0,0 1 0,0-1 0,0 0 0,1 1 0,-1-1 0,0 0 0,-2-2 0,0-4 0,4 7 0,0-1 0,1 1 0,-1-1 0,0 1 0,1 0 0,-1-1 0,0 1 0,1-1 0,-1 1 0,1 0 0,-1-1 0,0 1 0,1 0 0,-1 0 0,1-1 0,-1 1 0,1 0 0,-1 0 0,1 0 0,-1-1 0,1 1 0,12-3 0,0 0 0,0 1 0,0 1 0,0 0 0,13 1 0,7-1 0,45-3-6,2457-103-4246,2 63 450,-2392 44 4945,58 1 5043,-211-1-6127,0 0 0,0 1 1,0 0-1,0 0 1,0 0-1,0 1 1,-14 6-1,19-7-46,0 1 0,0 0 0,0 0-1,0 0 1,0 0 0,0 1 0,0-1 0,1 1-1,-1 0 1,1-1 0,0 1 0,0 0 0,0 0-1,0 1 1,1-1 0,-1 0 0,1 1 0,-1-1-1,0 7 1,-32 188-13,16-87 0,-115 719 0,129-793 0,3-23 0,0 0 0,-7 23 0,4-32 0,1-11 0,-3-22 0,3 13 0,2 13 0,0 0 0,-1 0 0,1 0 0,0 1 0,-1-1 0,1 0 0,-1 1 0,1-1 0,-1 1 0,0-1 0,0 1 0,1 0 0,-1 0 0,0 0 0,0 0 0,0 0 0,0 0 0,-1 1 0,1-1 0,0 1 0,0-1 0,-3 1 0,-8-2 0,1 2 0,-23 0 0,17 1 0,-1444 2-973,1128-3-128,199 0-5016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16 252 24575,'1'-3'0,"0"0"0,-1 1 0,1-1 0,1 0 0,-1 1 0,0-1 0,1 1 0,-1-1 0,1 1 0,0-1 0,0 1 0,0 0 0,2-2 0,-4 4 0,1 0 0,-1 0 0,0 0 0,1 0 0,-1 0 0,0 1 0,1-1 0,-1 0 0,0 0 0,1 0 0,-1 0 0,0 1 0,1-1 0,-1 0 0,0 0 0,1 0 0,-1 1 0,0-1 0,0 0 0,1 1 0,-1-1 0,0 0 0,0 0 0,0 1 0,1-1 0,-1 0 0,0 1 0,0-1 0,0 1 0,0-1 0,0 0 0,0 1 0,0-1 0,0 0 0,0 1 0,0 0 0,3 17 0,-3-17 0,2 34 0,-2 0 0,-7 60 0,-20 69 0,21-130 0,3-20 0,-4 20 0,7-29 0,4-18 0,18-70 0,44-177 0,-58 223 0,-2 1 0,2 0 0,2 0 0,1 1 0,23-49 0,-32 80 0,0 1 0,0 0 0,0-1 0,0 1 0,1 0 0,-1 0 0,1 0 0,0 1 0,5-5 0,-7 7 0,0-1 0,0 1 0,0-1 0,1 0 0,-1 1 0,0 0 0,0-1 0,1 1 0,-1 0 0,0 0 0,1 0 0,-1 0 0,0 0 0,1 0 0,-1 0 0,0 0 0,1 0 0,-1 1 0,0-1 0,1 1 0,-1-1 0,0 1 0,0-1 0,0 1 0,0-1 0,1 1 0,-1 0 0,0 0 0,0 0 0,1 1 0,3 3-114,-1 1 1,0-1-1,0 1 0,0 0 0,0 0 1,-1 1-1,0-1 0,-1 0 0,1 1 1,-1 0-1,1 7 0,5 20-6712</inkml:trace>
  <inkml:trace contextRef="#ctx0" brushRef="#br0" timeOffset="1">33 473 24575,'0'-3'0,"-3"0"0,-1-4 0,-2 0 0,-1-1 0,4-1 0,5 3 0,6 1 0,4 0 0,6-1 0,2 2 0,-1 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121 146 24575,'1'-48'0,"0"26"0,-1 0 0,-3-29 0,0 49 0,-1 8 0,-3 10 0,-12 37 0,-37 113 0,47-135 0,2 1 0,1-1 0,-2 45 0,7-70 0,1-1 0,0 0 0,1 0 0,-1 0 0,1 1 0,0-1 0,0 0 0,1 0 0,0 0 0,0 0 0,0-1 0,0 1 0,4 5 0,-4-7 0,1 0 0,-1-1 0,0 1 0,1-1 0,-1 0 0,1 0 0,0 0 0,0 0 0,0-1 0,0 1 0,0-1 0,0 1 0,0-1 0,1 0 0,-1 0 0,0-1 0,1 1 0,-1-1 0,0 1 0,1-1 0,3-1 0,23-2-1365,-3-4-5461</inkml:trace>
  <inkml:trace contextRef="#ctx0" brushRef="#br0" timeOffset="1">137 368 24575,'-6'0'0,"-4"-3"0,-4-1 0,-3-3 0,0 0 0,1-1 0,8-1 0,7 0 0,7 1 0,8 1 0,8 0 0,6 0 0,3-1 0,-3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274 134 24575,'0'-4'0,"1"-1"0,-1 1 0,1-1 0,1 1 0,1-6 0,-1 5 0,-1 1 0,1-1 0,-1 0 0,0 0 0,0-5 0,-1 8 0,0-1 0,0 0 0,-1 0 0,1 1 0,-1-1 0,1 0 0,-1 1 0,0-1 0,0 0 0,0 1 0,0-1 0,0 1 0,-1 0 0,1-1 0,-1 1 0,0 0 0,1 0 0,-1 0 0,0 0 0,0 0 0,0 0 0,-1 1 0,1-1 0,0 1 0,-1-1 0,1 1 0,-1 0 0,1 0 0,-1 0 0,1 0 0,-1 1 0,0-1 0,0 1 0,-4-1 0,-3 0 0,1 1 0,-1 0 0,1 0 0,0 1 0,-1 0 0,1 1 0,0 0 0,0 0 0,-10 5 0,6-2 0,0 1 0,1 1 0,0 0 0,-22 16 0,31-20 0,0-1 0,0 1 0,0-1 0,0 1 0,0 0 0,1 0 0,0 0 0,-1 0 0,1 1 0,0-1 0,1 1 0,-1-1 0,1 1 0,-1-1 0,1 1 0,0 0 0,0 0 0,1 0 0,-1 0 0,1-1 0,0 1 0,0 7 0,1-8 0,0 0 0,0 0 0,0-1 0,0 1 0,1 0 0,-1 0 0,1-1 0,0 1 0,0-1 0,0 1 0,0-1 0,0 0 0,0 0 0,1 0 0,-1 0 0,1 0 0,-1 0 0,1-1 0,0 1 0,0-1 0,0 0 0,0 0 0,-1 0 0,1 0 0,1 0 0,5 0 0,8 1 0,0 0 0,0-2 0,28-1 0,-35 0 0,-5 1 0,1-1 0,-1 0 0,1 0 0,-1-1 0,10-3 0,-2 0 0,-12 5 0,-1 0 0,0 1 0,1-1 0,-1 0 0,0 0 0,1 1 0,-1-1 0,0 0 0,0 1 0,1-1 0,-1 0 0,0 1 0,0-1 0,0 0 0,1 1 0,-1-1 0,0 1 0,0-1 0,0 0 0,0 1 0,0-1 0,0 1 0,0-1 0,0 1 0,0-1 0,0 0 0,0 1 0,0-1 0,0 1 0,0-1 0,0 1 0,0-1 0,-1 0 0,1 1 0,-3 24 0,2-19 0,0-3 0,1 1 0,0-1 0,-1 0 0,1 1 0,1-1 0,-1 0 0,0 1 0,1-1 0,0 0 0,0 0 0,0 1 0,0-1 0,0 0 0,1 0 0,-1 0 0,1 0 0,0-1 0,0 1 0,0 0 0,4 3 0,-3-4 0,0 1 0,0-1 0,1 0 0,-1 0 0,1-1 0,-1 1 0,1-1 0,0 1 0,-1-1 0,1-1 0,0 1 0,0 0 0,0-1 0,0 0 0,-1 0 0,1 0 0,6-1 0,1-1 43,0 0 0,0 0-1,0-2 1,0 1 0,-1-1-1,0-1 1,13-7 0,-16 8-186,0 0 1,-1-1 0,1 1 0,-1-1-1,-1-1 1,1 1 0,-1-1 0,0 0 0,0 0-1,0-1 1,4-8 0,-4 3-6684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169 135 24575,'2'-1'0,"0"1"0,0-1 0,-1 1 0,1-1 0,0 0 0,0 1 0,-1-1 0,1 0 0,0 0 0,-1 0 0,1-1 0,-1 1 0,1 0 0,-1-1 0,0 1 0,1-1 0,0-1 0,1-1 0,-1 1 0,1-1 0,-1 0 0,0 1 0,0-1 0,2-7 0,-3 8 0,0 0 0,-1 0 0,1 0 0,-1 0 0,0 0 0,1 0 0,-1 0 0,0 0 0,-1 0 0,1 0 0,-1 0 0,1 0 0,-1 0 0,0 0 0,0 0 0,0 0 0,-1 0 0,1 0 0,-3-3 0,2 4 0,0 1 0,1-1 0,-1 0 0,-1 1 0,1-1 0,0 1 0,0 0 0,0 0 0,-1 0 0,1 0 0,-1 0 0,1 0 0,-1 1 0,1-1 0,-1 1 0,1 0 0,-1 0 0,1 0 0,-1 0 0,1 0 0,-1 0 0,0 1 0,-3 0 0,-1 1 0,1 0 0,-1 1 0,1 0 0,-1 0 0,1 1 0,0-1 0,0 1 0,1 0 0,-1 1 0,1 0 0,0-1 0,0 2 0,0-1 0,-6 10 0,3-3 0,0 0 0,1 0 0,1 1 0,0 0 0,0 0 0,-4 20 0,9-30 0,0 0 0,0 0 0,1 0 0,0 0 0,-1 0 0,1 0 0,0 0 0,0 0 0,1 0 0,-1 0 0,1 1 0,-1-1 0,1 0 0,0 0 0,0-1 0,0 1 0,1 0 0,-1 0 0,1 0 0,2 3 0,-2-4 0,1 1 0,0-1 0,0 1 0,0-1 0,0 0 0,1 0 0,-1-1 0,0 1 0,1 0 0,-1-1 0,1 0 0,-1 0 0,1 0 0,0 0 0,0-1 0,5 1 0,1-1 0,0-1 0,-1 1 0,1-2 0,0 1 0,-1-1 0,1-1 0,-1 0 0,0 0 0,0 0 0,0-1 0,11-7 0,-10 4 0,0 1 0,0-2 0,0 1 0,-1-1 0,0-1 0,0 1 0,-1-1 0,11-16 0,-10 16 0,-5 16 0,-3 30 0,-1-10 0,1-25-80,-1 0 0,0 0-1,1 1 1,0-1 0,-1 0-1,1 0 1,0 0 0,0 0-1,0 0 1,1 0 0,-1-1 0,0 1-1,1 0 1,-1-1 0,1 1-1,2 1 1,5 3-6746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24575,'1'-11'0,"1"0"0,0 0 0,1 0 0,5-17 0,-1 8 0,-5 11 0,2 0 0,-1 1 0,1-1 0,0 1 0,1-1 0,11-14 0,-15 22 0,0 0 0,0-1 0,0 1 0,1 0 0,-1 0 0,0 0 0,0 0 0,1 0 0,-1 0 0,1 1 0,-1-1 0,1 0 0,-1 1 0,1-1 0,-1 1 0,1-1 0,0 1 0,-1 0 0,3 0 0,-2 0 0,-1 1 0,1 0 0,0-1 0,0 1 0,0 0 0,0 0 0,-1 0 0,1 0 0,0 1 0,-1-1 0,1 0 0,-1 1 0,0-1 0,1 1 0,-1-1 0,0 1 0,0 0 0,0-1 0,0 1 0,1 2 0,3 6 0,-1-1 0,1 1 0,-2 1 0,1-1 0,3 21 0,-6-25 0,-1 0 0,1 0 0,-1 1 0,0-1 0,0 0 0,-1 0 0,1 0 0,-1 0 0,-1 0 0,1 0 0,-5 11 0,5-16 0,1 0 0,0 0 0,-1 0 0,1 0 0,-1 0 0,0 0 0,1 0 0,-1-1 0,1 1 0,-1 0 0,0 0 0,0 0 0,1-1 0,-1 1 0,0-1 0,0 1 0,0 0 0,0-1 0,0 0 0,0 1 0,0-1 0,0 1 0,0-1 0,0 0 0,0 0 0,0 0 0,0 0 0,0 0 0,0 0 0,0 0 0,0 0 0,0 0 0,0 0 0,0 0 0,0-1 0,0 1 0,-2-1 0,2 1 0,0-1 0,0 0 0,0 0 0,0 0 0,0 0 0,1 0 0,-1 0 0,0 0 0,0 0 0,0 0 0,1 0 0,-1 0 0,1-1 0,-1 1 0,1 0 0,-1 0 0,1-1 0,0 1 0,0 0 0,-1-1 0,1 1 0,0 0 0,0-1 0,0 1 0,1 0 0,-1-1 0,0 1 0,0 0 0,2-3 0,-1 1 25,0-1-1,1 0 0,0 1 1,0 0-1,0-1 1,0 1-1,0 0 0,1 0 1,0 0-1,-1 0 0,1 1 1,0-1-1,6-3 1,-3 2-269,0 1 0,1-1 0,-1 1 0,1 1 1,0-1-1,10-1 0,8-1-6582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179 408 24575,'6'-5'0,"0"-1"0,-1 1 0,0-1 0,0 0 0,6-10 0,-10 13 0,0 1 0,0-1 0,0 0 0,0 1 0,0-1 0,-1 0 0,0 0 0,1 1 0,-1-1 0,0 0 0,0 0 0,0 0 0,-1 1 0,1-1 0,-1 0 0,0 0 0,1 1 0,-3-6 0,1 4 0,0 0 0,0 0 0,0 0 0,0 0 0,-1 0 0,0 1 0,1-1 0,-1 1 0,0-1 0,-1 1 0,1 0 0,-1 0 0,-7-4 0,9 6 0,-1 0 0,1 0 0,-1 0 0,1 0 0,-1 0 0,0 1 0,1-1 0,-1 1 0,0 0 0,0 0 0,1 0 0,-1 0 0,0 0 0,0 1 0,1-1 0,-1 1 0,0 0 0,1-1 0,-1 1 0,1 1 0,-1-1 0,1 0 0,-5 3 0,-3 4 0,1-1 0,0 1 0,0 0 0,0 1 0,1 0 0,-7 11 0,10-13 0,1-1 0,0 1 0,0 0 0,1 0 0,0 0 0,0 0 0,0 0 0,1 1 0,0-1 0,-1 13 0,3-18 0,0 1 0,0-1 0,0 0 0,1 1 0,-1-1 0,1 0 0,-1 1 0,1-1 0,0 0 0,0 0 0,0 0 0,0 1 0,0-1 0,1 0 0,-1-1 0,0 1 0,1 0 0,0 0 0,-1-1 0,1 1 0,0 0 0,0-1 0,0 0 0,0 1 0,0-1 0,0 0 0,0 0 0,0 0 0,0-1 0,1 1 0,-1 0 0,0-1 0,5 1 0,2 0 0,0 0 0,0 0 0,0-1 0,0-1 0,0 1 0,0-1 0,15-4 0,-16 2 0,0 1 0,0-1 0,0 0 0,-1-1 0,1 0 0,-1 0 0,0-1 0,0 0 0,-1 0 0,1 0 0,-1-1 0,8-9 0,-7 6 0,-1-1 0,0 0 0,0 0 0,-1 0 0,0-1 0,-1 0 0,0 0 0,2-12 0,1-16 0,-2-1 0,-1 1 0,-3-1 0,-3-45 0,1 65 0,0-8 0,0 18 0,1 12 0,9 533-1365,-6-487-5461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24575,'0'-3'0,"0"2"0,0 7 0,0 8 0,0 8 0,0 8 0,0 12 0,0 9 0,0 11 0,3 9 0,1 5 0,0 3 0,-1 0 0,-1-1 0,2-6 0,1-10 0,-1-14-8191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266 109 24575,'-2'0'0,"-1"1"0,1-1 0,-1 0 0,0 1 0,1 0 0,-1 0 0,1 0 0,0 0 0,-1 0 0,1 0 0,0 1 0,-1-1 0,-1 2 0,-27 28 0,10-10 0,-50 36 0,62-50 0,-1-1 0,0 0 0,0 0 0,0-1 0,-21 6 0,30-10 0,0-1 0,0 1 0,-1-1 0,1 0 0,0 0 0,0 0 0,-1 0 0,1 0 0,0 0 0,-1 0 0,1 0 0,0 0 0,0 0 0,-2-1 0,2 0 0,1 1 0,0 0 0,-1 0 0,1-1 0,-1 1 0,1-1 0,0 1 0,-1 0 0,1-1 0,0 1 0,0-1 0,-1 1 0,1 0 0,0-1 0,0 1 0,-1-1 0,1 1 0,0-1 0,0 1 0,0-1 0,0 1 0,0-1 0,0 1 0,0-1 0,0-2 0,1 0 0,-1 0 0,1 0 0,0 0 0,0 0 0,0 1 0,0-1 0,1 0 0,-1 1 0,3-4 0,13-17 0,1 1 0,1 0 0,26-22 0,71-50 0,-112 91 0,0 0 0,-1 1 0,1-1 0,1 1 0,-1 0 0,0 0 0,0 1 0,1-1 0,-1 1 0,9-1 0,-10 2 0,0 0 0,0 0 0,0 0 0,0 0 0,-1 1 0,1-1 0,0 1 0,0 0 0,-1 0 0,1 0 0,0 0 0,-1 1 0,1-1 0,-1 1 0,1-1 0,-1 1 0,0 0 0,0 0 0,2 2 0,6 8-455,0 0 0,11 20 0,-3-2-6371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24575,'-17'370'0,"1"-63"0,24 139-1365,-5-390-5461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24575,'85'6'0,"-10"0"0,849-14-3383,-655 0 2413,2006-36-7278,1136 22 7708,-3197 22 5490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105 467 24575,'8'-9'0,"0"0"0,0 0 0,-1-1 0,0 0 0,-1 0 0,0 0 0,-1-1 0,0 0 0,0 0 0,-1-1 0,-1 1 0,0-1 0,1-12 0,-3 22 0,-1 0 0,1 0 0,-1 0 0,0 0 0,0 0 0,0 0 0,0 1 0,-1-1 0,1 0 0,0 0 0,-1 0 0,1 0 0,-1 1 0,1-1 0,-1 0 0,0 0 0,0 1 0,0-1 0,-2-2 0,2 3 0,-1 0 0,1 0 0,0 1 0,-1-1 0,1 0 0,0 1 0,-1-1 0,1 1 0,-1-1 0,0 1 0,1 0 0,-1-1 0,1 1 0,-1 0 0,1 0 0,-1 0 0,1 0 0,-3 1 0,-3 1 0,1-1 0,0 1 0,0 0 0,0 1 0,0 0 0,0 0 0,0 0 0,1 0 0,-1 1 0,-4 4 0,2 0 0,1 0 0,0 1 0,0 0 0,1 0 0,0 0 0,1 1 0,0-1 0,-4 13 0,5-14 0,2 0 0,-1 0 0,1 0 0,0 1 0,1-1 0,0 0 0,0 1 0,1-1 0,0 1 0,1-1 0,1 11 0,-1-17 0,-1 0 0,0 0 0,1 0 0,0 0 0,0 0 0,-1-1 0,1 1 0,0 0 0,1 0 0,-1 0 0,0-1 0,0 1 0,1-1 0,-1 1 0,1-1 0,-1 1 0,1-1 0,0 0 0,-1 0 0,4 2 0,-2-2 0,0-1 0,0 1 0,0 0 0,0-1 0,0 0 0,0 1 0,0-1 0,0 0 0,0-1 0,0 1 0,0-1 0,4 0 0,4-2 0,-1-1 0,0 0 0,0-1 0,0 0 0,-1 0 0,15-11 0,-6 1 0,-2 0 0,0-1 0,-1-1 0,0-1 0,-2 0 0,0 0 0,-1-1 0,-1-1 0,-1 0 0,9-23 0,4-22 0,30-130 0,-48 180 0,-4 24 0,-3 26 0,-12 71 178,-5 51-94,17-127-491,1 1 1,2 0-1,5 32 0,-3-40-6419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24575,'1'0'0,"-1"-1"0,0 0 0,0 1 0,0-1 0,0 1 0,1-1 0,-1 1 0,0-1 0,1 1 0,-1-1 0,0 1 0,1-1 0,-1 1 0,0-1 0,1 1 0,-1 0 0,1-1 0,-1 1 0,1 0 0,-1-1 0,1 1 0,-1 0 0,1 0 0,-1-1 0,1 1 0,0 0 0,0 0 0,20-4 0,-16 3 0,110-11 0,179 5 0,-203 8 0,1425-1-7210,-1202 0 6229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24575,'245'3'0,"1084"27"-3592,-688-14 2647,-591-15 1150,-35-2-225,-23-2 620,-23-2 1312,-134-13-1437,133 14-7301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24575,'-2'0'0,"1"1"0,-1-1 0,1 0 0,-1 0 0,1 1 0,0-1 0,-1 1 0,1-1 0,0 1 0,-1 0 0,1-1 0,0 1 0,0 0 0,-1 0 0,1 0 0,0 0 0,0 0 0,0 0 0,0 0 0,1 0 0,-1 1 0,0-1 0,0 0 0,1 0 0,-1 1 0,0-1 0,1 0 0,0 1 0,-1-1 0,1 1 0,-1 1 0,0 7 0,0 1 0,0-1 0,1 17 0,0-8 0,-38 381 0,16-199 0,13-123 0,-6 88 0,17-143 0,-1-22 0,-1 0 0,0 0 0,0-1 0,0 1 0,1 0 0,-1-1 0,0 1 0,0 0 0,1 0 0,-1-1 0,1 1 0,-1-1 0,1 1 0,-1 0 0,1-1 0,-1 1 0,1-1 0,-1 1 0,1-1 0,0 0 0,-1 1 0,1-1 0,0 1 0,-1-1 0,2 0 0,1-1 0,-7-3 0,-10-4 0,-8 4 0,0 1 0,0 1 0,-1 0 0,-40 4 0,8 0 0,-251-2-1365,186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24575,'1398'-10'-1928,"495"3"-687,-1890 7 2775,-7 0-698,-13 0-2732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34 24575,'-24'-1'0,"-34"-6"0,-1-1 0,49 8 0,6 0 0,0 0 0,1 0 0,-1 0 0,1-1 0,-1 0 0,1 1 0,-1-1 0,1 0 0,-7-3 0,12 1 0,7 0 0,11 0 0,292 3 0,-308 0 0,0 0 0,0 0 0,0 1 0,0 0 0,0 0 0,6 2 0,-9-3 0,0 1 0,-1-1 0,1 0 0,0 1 0,-1-1 0,1 1 0,-1-1 0,1 1 0,-1-1 0,1 1 0,-1-1 0,1 1 0,-1 0 0,0-1 0,1 1 0,-1 0 0,0-1 0,1 1 0,-1 0 0,0 0 0,0-1 0,0 1 0,0 0 0,0 0 0,1-1 0,-1 1 0,-1 0 0,1 0 0,0-1 0,0 1 0,0 0 0,0-1 0,0 1 0,-1 0 0,1 0 0,0-1 0,-1 1 0,1 0 0,0-1 0,-1 1 0,0 0 0,-18 30 0,-46 54 0,19-25 0,-84 137 0,44-61 0,81-130 0,3-4 0,0 1 0,0-1 0,0 1 0,1 0 0,-1 0 0,1-1 0,0 1 0,0 0 0,0 0 0,0 0 0,-1 6 0,2-9 0,0 0 0,1 0 0,-1 1 0,0-1 0,1 0 0,-1 0 0,0 0 0,0 0 0,1 0 0,-1 0 0,0 0 0,1 1 0,-1-1 0,0 0 0,1 0 0,-1 0 0,0 0 0,1 0 0,-1 0 0,0-1 0,1 1 0,-1 0 0,0 0 0,0 0 0,1 0 0,-1 0 0,0 0 0,1 0 0,-1-1 0,0 1 0,0 0 0,1 0 0,-1-1 0,15-7 0,-13 7 0,14-7 0,0 0 0,0 1 0,1 1 0,0 1 0,0 0 0,1 1 0,-1 1 0,1 0 0,0 2 0,34 0 0,152 19-1365,-181-17-5461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24575,'3'0'0,"3"0"0,8-3 0,6-1 0,9-2 0,5-4 0,-3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24575,'-3'-3'0,"-1"-4"0,3 2 0,2 5 0,3 6 0,2 6 0,-2 9 0,0 5 0,2 7 0,0 8 0,-2 4 0,0 4 0,-2 2 0,-1-8-8191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36 295 24575,'-3'-8'0,"-4"-13"0,0-1 0,2 0 0,0 0 0,-1-26 0,5 42 0,1 1 0,0 0 0,0 0 0,1-1 0,0 1 0,0 0 0,0-1 0,0 1 0,1 0 0,0 0 0,0 0 0,0 1 0,0-1 0,1 0 0,0 1 0,0-1 0,0 1 0,1 0 0,-1 0 0,1 0 0,0 1 0,0-1 0,6-3 0,0 2 0,0 0 0,0 0 0,1 1 0,-1 0 0,1 1 0,0 0 0,0 1 0,0 0 0,0 1 0,18 0 0,-21 0 0,1 2 0,-1-1 0,1 1 0,-1 0 0,1 1 0,-1 0 0,0 1 0,0-1 0,0 1 0,0 1 0,-1 0 0,1 0 0,-1 0 0,10 9 0,-14-11 0,0 1 0,0 0 0,0 0 0,-1 0 0,1 0 0,-1 0 0,0 1 0,0-1 0,0 1 0,0-1 0,-1 1 0,1 0 0,-1 0 0,0 0 0,0 0 0,0 0 0,-1 0 0,1 0 0,-1 0 0,0 0 0,0 0 0,-1 0 0,1 0 0,-1 0 0,0 0 0,0 0 0,0-1 0,-1 1 0,1 0 0,-1 0 0,0-1 0,-3 6 0,-4 4 0,-1 0 0,0-1 0,0 0 0,-1-1 0,-1 0 0,0-1 0,-14 10 0,2-3 0,0-2 0,-35 17 0,48-27 0,0 0 0,0-1 0,0-1 0,0 0 0,0 0 0,-1-1 0,1 0 0,-20-1 0,18-3 0,13 2 0,0 0 0,0 0 0,0 0 0,0 0 0,0 0 0,-1 0 0,1 0 0,0 0 0,0-1 0,0 1 0,0 0 0,0 0 0,0 0 0,0 0 0,0 0 0,0 0 0,0 0 0,0 0 0,0 0 0,0-1 0,0 1 0,0 0 0,0 0 0,0 0 0,0 0 0,0 0 0,0 0 0,0 0 0,0 0 0,0 0 0,0-1 0,0 1 0,0 0 0,0 0 0,0 0 0,0 0 0,1 0 0,-1 0 0,0 0 0,0 0 0,0 0 0,0 0 0,0 0 0,0 0 0,0 0 0,0-1 0,0 1 0,0 0 0,0 0 0,1 0 0,-1 0 0,0 0 0,0 0 0,0 0 0,23-7 0,-11 6 0,0 1 0,0 0 0,-1 0 0,1 1 0,0 0 0,0 1 0,-1 1 0,16 5 0,-10-2 0,0 1 0,-1 1 0,0 1 0,29 19 0,-15-3 0,0 0 0,-2 2 0,-1 1 0,33 45 0,-54-65 0,0 0 0,1 0 0,-1-1 0,2 0 0,-1-1 0,11 8 0,-16-13 0,0 1 0,0-1 0,1 0 0,-1 0 0,0 0 0,1-1 0,-1 1 0,0 0 0,1-1 0,-1 0 0,1 1 0,-1-1 0,1 0 0,-1 0 0,1-1 0,-1 1 0,1 0 0,-1-1 0,1 0 0,-1 1 0,0-1 0,1 0 0,-1 0 0,0 0 0,0-1 0,0 1 0,0 0 0,0-1 0,4-3 0,6-6 0,-1-1 0,0 0 0,-1-1 0,0-1 0,9-16 0,-14 19-1365,-4 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24575,'-3'0'0,"-4"0"0,-3 0 0,-4 0 0,2 3 0,4 4 0,8 0 0,6 0 0,5-2 0,7-1 0,2-2 0,5-1 0,0-4 0,-1-1 0,-1 0 0,-6-2 0,-4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270 155 24575,'1'-23'0,"-1"11"0,1-1 0,-2 1 0,1-1 0,-2 1 0,-3-16 0,5 26 0,-1 0 0,0 0 0,0-1 0,0 1 0,0 0 0,0 0 0,0 0 0,0 0 0,-1 0 0,1 0 0,-1 1 0,1-1 0,-1 0 0,0 1 0,0-1 0,1 1 0,-1 0 0,0 0 0,0-1 0,-1 1 0,1 0 0,0 1 0,0-1 0,0 0 0,-1 1 0,1-1 0,0 1 0,0 0 0,-1 0 0,1-1 0,0 2 0,-1-1 0,1 0 0,-3 1 0,-6 1 0,1 0 0,-1 1 0,0 0 0,1 1 0,0 0 0,0 1 0,0 0 0,0 0 0,1 1 0,0 1 0,0-1 0,-15 17 0,18-18 0,1 0 0,0 1 0,0 0 0,1 0 0,0 0 0,0 0 0,0 1 0,1-1 0,0 1 0,0 0 0,1 0 0,0 0 0,0 0 0,1 1 0,0-1 0,0 1 0,0-1 0,1 0 0,0 1 0,2 8 0,-1-12 0,0 1 0,1-1 0,-1 0 0,1 0 0,0 0 0,0 0 0,0 0 0,1 0 0,-1-1 0,1 1 0,0-1 0,0 0 0,0 0 0,1 0 0,-1 0 0,1 0 0,-1-1 0,1 0 0,0 1 0,0-1 0,0-1 0,0 1 0,1 0 0,-1-1 0,7 1 0,-6-1 0,1 0 0,0 0 0,-1-1 0,1 1 0,0-1 0,0-1 0,-1 1 0,1-1 0,0 0 0,-1 0 0,1-1 0,-1 1 0,1-1 0,-1-1 0,0 1 0,0-1 0,0 0 0,0 0 0,6-5 0,-2-2 0,1 0 0,15-23 0,-2 1 0,-23 32 0,1-1 0,-1 1 0,0-1 0,1 1 0,-1 0 0,1-1 0,-1 1 0,0-1 0,1 1 0,-1 0 0,1 0 0,-1-1 0,1 1 0,-1 0 0,1 0 0,-1 0 0,1-1 0,-1 1 0,1 0 0,0 0 0,-1 0 0,1 0 0,-1 0 0,1 0 0,-1 0 0,1 0 0,-1 1 0,1-1 0,-1 0 0,1 0 0,0 0 0,-1 0 0,1 1 0,-1-1 0,0 0 0,1 0 0,-1 1 0,1-1 0,-1 1 0,1-1 0,-1 0 0,0 1 0,1-1 0,-1 1 0,0-1 0,1 1 0,-1-1 0,0 1 0,0-1 0,1 1 0,-1-1 0,0 1 0,0 0 0,14 36 0,-13-32 0,17 55 0,-3 0 0,-2 1 0,-4 1 0,-1-1 0,-3 102 0,-5-159 0,0 1 0,0-1 0,-1 1 0,0-1 0,0 0 0,0 0 0,0 1 0,-1-1 0,0 0 0,-2 5 0,3-8 0,0 0 0,0 1 0,-1-1 0,1 0 0,0 0 0,-1 0 0,1 0 0,0 0 0,-1 0 0,1 0 0,-1 0 0,0 0 0,1-1 0,-1 1 0,0-1 0,1 1 0,-1-1 0,0 0 0,1 1 0,-1-1 0,0 0 0,0 0 0,1 0 0,-1-1 0,0 1 0,1 0 0,-1-1 0,-2 0 0,-3-1 0,0-1 0,1 0 0,-1 0 0,0-1 0,1 1 0,0-1 0,0-1 0,0 1 0,1-1 0,-1 0 0,-4-6 0,-2-4 0,0 0 0,1 0 0,-10-19 0,14 22 0,1 0 0,0-1 0,1 0 0,0 0 0,1-1 0,0 1 0,2-1 0,-1 0 0,0-15 0,3 24 0,0 1 0,0-1 0,0 0 0,1 1 0,0-1 0,0 0 0,0 1 0,0-1 0,1 1 0,-1-1 0,1 1 0,0 0 0,0 0 0,1 0 0,-1 0 0,1 0 0,0 0 0,0 1 0,1-1 0,-1 1 0,0 0 0,1 0 0,0 0 0,0 1 0,0-1 0,0 1 0,0 0 0,1 0 0,8-3 0,2 2-273,0 0 0,0 1 0,0 0 0,28 1 0,-12 2-6553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24575,'0'0'0,"0"0"0,0 0 0,0 0 0,0 0 0,0-1 0,0 1 0,-1 0 0,1 0 0,0 0 0,0-1 0,0 1 0,0 0 0,0 0 0,0 0 0,0 0 0,0-1 0,0 1 0,0 0 0,0 0 0,1 0 0,-1-1 0,0 1 0,0 0 0,0 0 0,0 0 0,0 0 0,0 0 0,0-1 0,0 1 0,0 0 0,1 0 0,-1 0 0,0 0 0,0 0 0,0-1 0,0 1 0,0 0 0,1 0 0,-1 0 0,0 0 0,0 0 0,0 0 0,1 0 0,-1 0 0,0 0 0,0 0 0,0 0 0,0 0 0,1 0 0,-1 0 0,0 0 0,0 0 0,0 0 0,1 0 0,-1 0 0,0 0 0,0 0 0,0 0 0,0 0 0,1 0 0,-1 1 0,8 9 0,-6 1 0,-1-1 0,0 1 0,0 0 0,-1-1 0,-1 1 0,-1 13 0,-15 63 0,15-77 0,-1 1 0,1 0 0,-2 1 0,-6 15 0,17-33 0,0-1 0,1 1 0,0 1 0,1-1 0,-1 1 0,1 1 0,0-1 0,10-2 0,-6 3 0,0 1 0,0 1 0,1 0 0,-1 0 0,0 1 0,26 3 0,-30-2 0,-1 1 0,0 1 0,0-1 0,0 1 0,-1 1 0,1-1 0,0 1 0,-1 1 0,0 0 0,0 0 0,0 0 0,11 9 0,-17-12 0,0-1 0,0 1 0,0 0 0,-1-1 0,1 1 0,0 0 0,0 0 0,0 0 0,-1 0 0,1 0 0,-1 0 0,1 0 0,0 0 0,-1 0 0,0 0 0,1 0 0,-1 0 0,0 1 0,1-1 0,-1 0 0,0 0 0,0 0 0,0 0 0,0 1 0,0-1 0,0 0 0,-1 0 0,1 0 0,0 0 0,0 0 0,-1 1 0,1-1 0,-1 0 0,1 0 0,-1 0 0,1 0 0,-1 0 0,0 0 0,0 0 0,1-1 0,-1 1 0,0 0 0,0 0 0,0 0 0,0-1 0,0 1 0,0 0 0,0-1 0,-1 1 0,-4 3 0,-1-1 0,0 0 0,0 0 0,0 0 0,0-1 0,-11 2 0,3-1-151,1-1-1,0-1 0,-1 0 0,1 0 1,-1-2-1,1 0 0,-1-1 1,-19-4-1,12-2-6674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18 212 24575,'0'-3'0,"-3"-4"0,-1-3 0,1 2 0,0 6 0,0 9 0,2 6 0,0 7 0,1 5 0,0 5 0,0 3 0,0 1 0,1 2 0,-1-4 0,0-6-8191</inkml:trace>
  <inkml:trace contextRef="#ctx0" brushRef="#br0" timeOffset="1">18 110 24575,'0'-6'0,"0"-8"0,0-7 0,0-3 0,0 0 0,0 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24575,'0'0'0,"0"0"0,0 1 0,0-1 0,0 0 0,0 0 0,0 0 0,0 0 0,1 0 0,-1 0 0,0 0 0,0 0 0,0 0 0,0 1 0,0-1 0,0 0 0,0 0 0,0 0 0,0 0 0,1 0 0,-1 0 0,0 0 0,0 0 0,0 0 0,0 0 0,0 0 0,0 0 0,0 0 0,0 0 0,1 0 0,-1 0 0,0 0 0,0 0 0,0 0 0,0 0 0,0 0 0,0 0 0,0 0 0,1 0 0,-1 0 0,0 0 0,0 0 0,0 0 0,0 0 0,0 0 0,0 0 0,0-1 0,0 1 0,1 0 0,-1 0 0,0 0 0,0 0 0,0 0 0,0 0 0,0 0 0,0-1 0,6 12 0,5 31 0,-1 0 0,-3 0 0,4 68 0,5 29 0,-13-233 0,4-152 0,-2 182 0,26-116 0,-30 177 0,-1 0 0,1 0 0,0 1 0,0-1 0,0 0 0,1 1 0,-1-1 0,1 1 0,1-4 0,-2 6 0,-1 0 0,0-1 0,1 1 0,-1 0 0,0 0 0,1-1 0,-1 1 0,0 0 0,1 0 0,-1 0 0,1 0 0,-1-1 0,0 1 0,1 0 0,-1 0 0,1 0 0,-1 0 0,1 0 0,-1 0 0,0 0 0,1 0 0,-1 0 0,2 0 0,-1 1 0,0-1 0,0 1 0,0 0 0,0-1 0,0 1 0,0 0 0,-1 0 0,1 0 0,0-1 0,0 1 0,0 0 0,0 2 0,5 6-66,-1 1 0,-1 0-1,1 0 1,-2 0 0,4 12-1,-4-10-900,7 21-5859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70 24575,'-2'0'0,"-5"0"0,-1-3 0,-1-1 0,0-2 0,2-4 0,5 0 0,5 2 0,9 2 0,5 0 0,5 0 0,5 2 0,6 1 0,4 1 0,1 1 0,0 1 0,-7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 24575,'-13'-41'0,"10"52"0,1 11 0,27 394-467,-19-352-431,-3-33-5928</inkml:trace>
  <inkml:trace contextRef="#ctx0" brushRef="#br0" timeOffset="1">1 330 24575,'0'-3'0,"0"-4"0,2-3 0,5-1 0,6 0 0,5-2 0,4 1 0,7 0 0,5-1 0,-4 2-8191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338 121 24575,'-1'-5'0,"-1"1"0,1-1 0,-1 1 0,0-1 0,0 1 0,-1 0 0,1 0 0,-1 0 0,-4-4 0,5 5 0,-3-3 0,0 0 0,-1 0 0,0 0 0,0 0 0,0 1 0,0 0 0,-1 0 0,0 1 0,0 0 0,0 0 0,-13-4 0,17 7 0,-1-1 0,0 1 0,0 1 0,0-1 0,0 0 0,0 1 0,0 0 0,0 0 0,0 0 0,-1 1 0,1-1 0,0 1 0,1 0 0,-1 0 0,0 0 0,0 1 0,0-1 0,1 1 0,-1 0 0,1 0 0,-1 0 0,1 1 0,0-1 0,0 1 0,-4 3 0,-7 11 0,0 2 0,1-1 0,1 1 0,1 1 0,1 0 0,1 1 0,0 0 0,2 0 0,-9 40 0,14-52 0,0 0 0,1-1 0,0 1 0,1 0 0,0 0 0,0 0 0,1-1 0,0 1 0,4 15 0,-3-19 0,0 0 0,0 0 0,0-1 0,0 1 0,1-1 0,0 1 0,0-1 0,0 0 0,1 0 0,-1 0 0,1 0 0,0-1 0,0 0 0,0 0 0,1 0 0,-1 0 0,9 3 0,-3-1 0,0-2 0,0 1 0,1-1 0,-1-1 0,1 0 0,0-1 0,-1 0 0,1 0 0,0-1 0,0 0 0,-1-1 0,1-1 0,0 0 0,-1 0 0,1-1 0,-1 0 0,0 0 0,0-1 0,0-1 0,0 0 0,-1 0 0,16-12 0,-14 9 0,0-1 0,-1 0 0,0-1 0,-1 0 0,0 0 0,0-1 0,-1 0 0,-1-1 0,0 1 0,0-1 0,-1-1 0,-1 0 0,0 1 0,0-1 0,-2-1 0,1 1 0,1-21 0,-5 26 0,0-1 0,0 0 0,-1 0 0,0 1 0,-3-14 0,3 18 0,-1-1 0,1 1 0,-1-1 0,0 1 0,0 0 0,0-1 0,-1 1 0,1 0 0,-1 1 0,0-1 0,-6-5 0,8 8 0,0 0 0,0 0 0,0 0 0,0 1 0,-1-1 0,1 0 0,0 1 0,0-1 0,-1 1 0,1-1 0,-1 1 0,1 0 0,0 0 0,-1-1 0,1 1 0,-1 0 0,1 0 0,-1 0 0,1 0 0,0 1 0,-1-1 0,1 0 0,-1 1 0,1-1 0,0 1 0,-1-1 0,1 1 0,0 0 0,0-1 0,-1 1 0,1 0 0,0 0 0,0 0 0,0 0 0,0 0 0,0 0 0,-1 2 0,-5 5 0,2 0 0,-1 0 0,1 0 0,-5 13 0,6-14 0,-4 7 0,1 0 0,0 1 0,2 0 0,0 0 0,0 1 0,1-1 0,1 1 0,1 0 0,0-1 0,1 25 0,0-38 0,1 0 0,1 0 0,-1 0 0,0 0 0,0 0 0,1 0 0,-1 0 0,1 0 0,-1 0 0,1 0 0,0-1 0,0 1 0,0 0 0,0-1 0,0 1 0,0 0 0,0-1 0,1 1 0,-1-1 0,1 0 0,-1 1 0,1-1 0,-1 0 0,1 0 0,0 0 0,-1 0 0,1 0 0,3 1 0,-2-2 0,0 0 0,0 0 0,0 0 0,0 0 0,1 0 0,-1 0 0,0-1 0,0 0 0,0 1 0,0-1 0,0 0 0,-1 0 0,1-1 0,0 1 0,0-1 0,-1 1 0,5-4 0,8-9 0,-1 1 0,0-2 0,-1 0 0,0 0 0,-1-2 0,-1 1 0,10-20 0,-9 16 0,-12 19 0,0 1 0,0-1 0,0 1 0,1 0 0,-1-1 0,0 1 0,0 0 0,0-1 0,1 1 0,-1 0 0,0-1 0,0 1 0,1 0 0,-1 0 0,0-1 0,1 1 0,-1 0 0,0 0 0,1 0 0,-1-1 0,1 1 0,-1 0 0,0 0 0,1 0 0,-1 0 0,1 0 0,3 8 0,-3 27 0,-1-25 0,8 63-1365,-6-53-5461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24575,'0'-13'0,"0"9"0,-1 0 0,1 0 0,0 0 0,0 0 0,1 0 0,-1 0 0,1 0 0,0 0 0,0 0 0,0 0 0,3-5 0,-4 9 0,0-1 0,1 1 0,-1 0 0,0-1 0,1 1 0,-1 0 0,0-1 0,1 1 0,-1 0 0,1 0 0,-1-1 0,1 1 0,-1 0 0,1 0 0,-1 0 0,1 0 0,-1 0 0,0 0 0,1 0 0,-1-1 0,1 1 0,-1 0 0,1 1 0,-1-1 0,1 0 0,-1 0 0,1 0 0,-1 0 0,1 0 0,-1 0 0,1 1 0,-1-1 0,1 0 0,-1 0 0,0 1 0,1-1 0,-1 0 0,1 0 0,-1 1 0,0-1 0,1 1 0,-1-1 0,0 0 0,0 1 0,1-1 0,-1 1 0,16 22 0,-15-21 0,9 17 0,-1 1 0,-1 0 0,0 0 0,5 28 0,10 28 0,-21-75 0,-1-5 0,1-12 0,0-22 0,-2 37 0,0-7 0,1-1 0,0 1 0,1 0 0,0 0 0,0 0 0,0 0 0,1 0 0,1 0 0,-1 0 0,5-6 0,-5 10 0,-1 1 0,1 0 0,-1 0 0,1 0 0,0 0 0,0 0 0,0 0 0,0 1 0,1-1 0,-1 1 0,1 0 0,-1 0 0,1 1 0,0-1 0,0 1 0,0-1 0,0 1 0,0 1 0,0-1 0,0 0 0,0 1 0,6 0 0,4 2 0,1 0 0,-1 1 0,0 1 0,0 0 0,0 1 0,0 1 0,-1 0 0,22 13 0,-17-8 0,2-2 0,38 15 0,-56-24 0,-1 0 0,0 1 0,0-1 0,0 0 0,0 1 0,1-1 0,-1 0 0,0 0 0,0 0 0,1 0 0,-1 0 0,0 0 0,0 0 0,0-1 0,1 1 0,-1 0 0,0-1 0,0 1 0,0 0 0,0-1 0,2 0 0,-3 0 0,1 0 0,0 0 0,-1 0 0,1 0 0,-1 0 0,1 0 0,-1 0 0,0 0 0,1 0 0,-1 0 0,0 0 0,0 0 0,0 0 0,0 0 0,1 0 0,-2 0 0,1-1 0,0-1 0,-1-3 0,-1 0 0,0-1 0,0 1 0,0 0 0,0 0 0,-6-8 0,5 7 0,-1 1 0,-1-1 0,1 1 0,-1 0 0,0 1 0,-1-1 0,1 1 0,-9-7 0,11 11 0,0-1 0,0 0 0,0 1 0,0 0 0,0 0 0,0 0 0,-1 0 0,1 0 0,0 1 0,0-1 0,-1 1 0,1 0 0,0 0 0,-1 0 0,1 0 0,0 1 0,-1-1 0,1 1 0,0 0 0,0 0 0,-6 3 0,2-1 0,0 1 0,0 1 0,1-1 0,-1 1 0,1 1 0,0-1 0,0 1 0,1 0 0,0 0 0,0 0 0,0 1 0,1 0 0,-5 10 0,5-10 0,0 1 0,1 0 0,0 0 0,0 0 0,1 1 0,0-1 0,0 0 0,1 1 0,1 0 0,-1-1 0,1 1 0,2 12 0,-2-19 0,1 0 0,-1 1 0,1-1 0,0 0 0,0 0 0,0 1 0,0-1 0,0 0 0,1 0 0,-1 0 0,1 0 0,-1 0 0,1-1 0,0 1 0,0 0 0,-1-1 0,1 1 0,0-1 0,0 0 0,1 0 0,-1 0 0,0 0 0,0 0 0,1 0 0,-1 0 0,0-1 0,1 1 0,-1-1 0,0 0 0,1 1 0,-1-1 0,1 0 0,3-1 0,3 0 0,1 0 0,-1 0 0,0-1 0,0-1 0,-1 1 0,1-1 0,14-8 0,-9 3 0,0-1 0,-1 0 0,-1-1 0,0-1 0,0 0 0,-1-1 0,0 0 0,-1 0 0,0-1 0,-1-1 0,-1 0 0,14-29 0,-12 19 0,-1 0 0,-1-1 0,-1 0 0,-1 0 0,-1-1 0,-1 0 0,0-33 0,-3 55 0,-1 1 0,0-1 0,0 1 0,-1-1 0,1 1 0,0-1 0,-1 1 0,0-1 0,0 1 0,0 0 0,-3-7 0,4 10 0,-1 0 0,1 0 0,0-1 0,0 1 0,0 0 0,0 0 0,-1 0 0,1-1 0,0 1 0,0 0 0,-1 0 0,1 0 0,0 0 0,0 0 0,-1 0 0,1-1 0,0 1 0,0 0 0,-1 0 0,1 0 0,0 0 0,0 0 0,-1 0 0,1 0 0,0 0 0,0 0 0,-1 0 0,1 0 0,0 0 0,-1 0 0,1 0 0,0 1 0,0-1 0,-1 0 0,1 0 0,0 0 0,0 0 0,-1 0 0,-7 12 0,-3 16 0,0 17-195,3 0 0,2 0 0,1 1 0,3 0 0,1 0 0,8 59 0,0-41-6631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207 189 24575,'9'-8'0,"1"1"0,0 0 0,0 0 0,11-5 0,-6 5 0,24-19 0,-36 23 0,0 0 0,0 0 0,0 0 0,0 0 0,0 0 0,-1 0 0,1-1 0,-1 1 0,0-1 0,0 0 0,3-7 0,-5 9 0,1 1 0,-1-1 0,1 0 0,-1 1 0,0-1 0,0 0 0,0 1 0,0-1 0,0 0 0,0 1 0,0-1 0,-1 0 0,1 1 0,0-1 0,-1 1 0,0-1 0,1 1 0,-1-1 0,0 1 0,-1-2 0,0 0 0,1 1 0,-1 0 0,-1 1 0,1-1 0,0 0 0,0 0 0,-1 1 0,1 0 0,-1-1 0,1 1 0,-4-1 0,-3-1 0,-1 1 0,0-1 0,-1 2 0,1-1 0,-15 1 0,11 2 0,1 0 0,0 0 0,0 2 0,0-1 0,0 2 0,0 0 0,0 0 0,1 1 0,0 1 0,0 0 0,0 1 0,-16 12 0,22-15 0,1 1 0,-1 0 0,1 0 0,0 1 0,0 0 0,1 0 0,-1 0 0,2 0 0,-1 1 0,-4 10 0,6-12 0,0 1 0,1-1 0,0 1 0,0-1 0,1 1 0,-1 0 0,1 0 0,0-1 0,1 1 0,-1 0 0,1-1 0,0 1 0,1 0 0,-1-1 0,3 6 0,0-3 0,0-1 0,1 1 0,0-1 0,0 0 0,0 0 0,1-1 0,0 0 0,0 0 0,1 0 0,0 0 0,0-1 0,0-1 0,0 1 0,1-1 0,0 0 0,0-1 0,0 0 0,0 0 0,0 0 0,1-1 0,-1-1 0,1 1 0,-1-1 0,1-1 0,0 0 0,13-1 0,-21 1 0,-1 0 0,1 0 0,0 0 0,-1 0 0,1 0 0,-1 0 0,1 0 0,0 0 0,-1-1 0,1 1 0,-1 0 0,1 0 0,0-1 0,-1 1 0,1 0 0,-1-1 0,1 1 0,-1 0 0,1-1 0,-1 1 0,1-1 0,0 0 0,-12-4 0,-23-1 0,28 5 0,0 2 0,0-1 0,0 1 0,0 0 0,0 0 0,1 0 0,-1 1 0,0 0 0,1 0 0,-1 1 0,1-1 0,0 1 0,0 0 0,0 1 0,0-1 0,1 1 0,-1 0 0,1 0 0,0 0 0,0 1 0,0 0 0,1-1 0,0 1 0,0 1 0,0-1 0,-3 8 0,4-7 0,0 1 0,0-1 0,0 1 0,1-1 0,0 1 0,1 0 0,-1 0 0,1 0 0,1-1 0,-1 1 0,1 0 0,0 0 0,1-1 0,-1 1 0,1-1 0,1 1 0,-1-1 0,1 0 0,0 0 0,1 0 0,-1 0 0,9 9 0,-5-7 0,1-1 0,0 0 0,0-1 0,1 0 0,-1 0 0,1-1 0,1 0 0,-1 0 0,1-1 0,-1 0 0,1-1 0,0 0 0,1-1 0,-1 0 0,0 0 0,1-1 0,-1-1 0,1 1 0,-1-2 0,14-1 0,-11 0 0,1 0 0,-1 0 0,-1-1 0,1-1 0,0 0 0,-1-1 0,0-1 0,0 1 0,0-2 0,-1 0 0,0 0 0,0-1 0,-1 0 0,0-1 0,15-16 0,-18 15 0,-1 0 0,1-1 0,-2 1 0,1-1 0,-1-1 0,-1 1 0,0 0 0,-1-1 0,0 0 0,-1 0 0,0 0 0,0-15 0,-1 13 0,-2-1 0,1 1 0,-2-1 0,0 1 0,-1 0 0,0 0 0,-1 0 0,-1 0 0,-11-24 0,-1 15 0,7 18 0,10 6 0,0-1 0,-1 0 0,1 1 0,0-1 0,-1 1 0,1-1 0,0 0 0,0 1 0,-1-1 0,1 1 0,0-1 0,0 1 0,0-1 0,0 1 0,-1-1 0,1 1 0,0-1 0,0 1 0,0-1 0,0 1 0,0-1 0,0 1 0,0-1 0,1 1 0,13 204 0,-14-188 0,1-2 0,11-35 0,-5 8 0,-1-2 0,2 0 0,10-16 0,-16 28 0,0-1 0,-1 1 0,1 0 0,0 0 0,0-1 0,1 1 0,-1 0 0,0 1 0,1-1 0,-1 0 0,1 1 0,0-1 0,-1 1 0,1 0 0,0 0 0,0 0 0,0 0 0,3 0 0,-4 1 0,0 1 0,0-1 0,1 1 0,-1-1 0,0 1 0,0 0 0,0 0 0,0 0 0,0 0 0,0 0 0,0 0 0,-1 1 0,1-1 0,0 1 0,-1-1 0,1 1 0,-1 0 0,1-1 0,0 3 0,26 41 0,-24-36 0,11 19 0,-9-15 0,0 0 0,2 0 0,-1-1 0,19 22 0,-24-32 0,0 0 0,0 1 0,0-1 0,1 0 0,-1-1 0,1 1 0,0 0 0,-1-1 0,1 1 0,0-1 0,0 0 0,0 0 0,0 0 0,0 0 0,0-1 0,0 1 0,0-1 0,0 1 0,0-1 0,0 0 0,0-1 0,1 1 0,-1 0 0,0-1 0,0 0 0,0 0 0,0 0 0,4-2 0,-1 0 0,0-1 0,1 0 0,-2 0 0,1-1 0,0 0 0,-1 0 0,0 0 0,0 0 0,-1-1 0,0 0 0,0 0 0,0 0 0,6-13 0,1-7 0,-1 0 0,8-33 0,-8 24 0,-1 0 0,-2 0 0,-2 0 0,-1-1 0,-1-41 0,-3 74 0,0 1 0,-1 0 0,1 0 0,-1-1 0,1 1 0,-1 0 0,0 0 0,0 0 0,0 0 0,-2-4 0,3 6 0,0-1 0,0 1 0,-1 0 0,1 0 0,0 0 0,0-1 0,0 1 0,0 0 0,-1 0 0,1 0 0,0 0 0,0 0 0,0-1 0,-1 1 0,1 0 0,0 0 0,0 0 0,-1 0 0,1 0 0,0 0 0,0 0 0,-1 0 0,1 0 0,0 0 0,0 0 0,-1 0 0,1 0 0,0 0 0,0 0 0,-1 0 0,1 0 0,0 0 0,-1 1 0,-7 13 0,4 2 0,1 1 0,0-1 0,1 1 0,0 24 0,7 69 0,2-31 0,34 152 0,-34-209 0,-3-17 0,-3-12 0,-2-15 0,-5-9 0,-2 0 0,-16-44 0,-8-28 0,31 102 0,1-1 0,0 1 0,-1 0 0,1 0 0,0-1 0,-1 1 0,1 0 0,0 0 0,0-1 0,0 1 0,0 0 0,1-1 0,-1 1 0,0 0 0,0-1 0,1 1 0,-1 0 0,1 0 0,-1 0 0,1-1 0,-1 1 0,1 0 0,0 0 0,0 0 0,-1 0 0,1 0 0,0 0 0,0 0 0,0 0 0,0 1 0,0-1 0,0 0 0,0 0 0,1 1 0,-1-1 0,0 1 0,0-1 0,2 0 0,5 0 0,-1 0 0,1 0 0,-1 1 0,1 0 0,12 2 0,-4-1 0,-11 0 0,9-1 0,-1 1 0,19-3 0,-27 1 0,0 0 0,-1 0 0,1 0 0,0-1 0,-1 1 0,1-1 0,-1 0 0,0-1 0,0 1 0,4-4 0,-7 6 0,-1 0 0,0 0 0,0 0 0,0 0 0,0 0 0,0 0 0,0 0 0,0 0 0,0 0 0,1 0 0,-1 0 0,0 0 0,0 0 0,0 0 0,0 0 0,0 0 0,0 0 0,0 0 0,1 0 0,-1 0 0,0 0 0,0 0 0,0 0 0,0 0 0,0 0 0,0 0 0,0 0 0,0 0 0,1 0 0,-1 0 0,0 0 0,0 1 0,0-1 0,0 0 0,0 0 0,0 0 0,0 0 0,0 0 0,0 0 0,0 0 0,0 0 0,0 0 0,0 1 0,0-1 0,0 0 0,0 0 0,0 0 0,0 0 0,0 0 0,0 0 0,0 0 0,0 1 0,2 11 0,-3 16 0,1-24 0,-1 12-151,1-1-1,1 1 0,0-1 0,1 1 1,1-1-1,0 1 0,1-1 1,9 20-1,-5-19-6674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24575,'-1'-17'0,"2"10"0,6 22 0,3 4 0,-1-2 0,-1-1 0,-1 2 0,6 19 0,8 54-455,-3 1 0,9 161 0,-26-226-6371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24575,'0'-11'0,"1"-5"0,0 16 0,0-1 0,-1 0 0,1 1 0,0-1 0,0 1 0,0-1 0,0 1 0,0-1 0,0 1 0,0-1 0,0 1 0,0 0 0,0 0 0,0-1 0,0 1 0,0 0 0,0 0 0,1 0 0,42-2 0,-26 1 0,-1 0 0,29-5 0,-41 5 0,-1-1 0,1 1 0,0-1 0,-1 0 0,1 0 0,-1 0 0,1-1 0,-1 0 0,0 0 0,0 0 0,0 0 0,-1 0 0,7-7 0,-10 9 0,0 1 0,0-1 0,1 1 0,-1-1 0,0 1 0,0 0 0,1-1 0,-1 1 0,0 0 0,1-1 0,-1 1 0,1 0 0,-1-1 0,0 1 0,1 0 0,-1 0 0,1-1 0,-1 1 0,1 0 0,-1 0 0,0 0 0,1 0 0,-1 0 0,1 0 0,-1 0 0,2 0 0,2 11 0,-5 35 0,0-26 0,1-14 0,1 1 0,0-1 0,0 0 0,0 0 0,0 0 0,1 0 0,0 0 0,1-1 0,4 11 0,-6-14 0,0-1 0,1 1 0,-1-1 0,0 1 0,1-1 0,-1 0 0,0 0 0,1 1 0,0-1 0,-1 0 0,1 0 0,-1 0 0,1-1 0,0 1 0,0 0 0,0-1 0,-1 1 0,1-1 0,0 1 0,0-1 0,0 0 0,0 0 0,0 0 0,0 0 0,0 0 0,0 0 0,0-1 0,-1 1 0,1-1 0,0 1 0,0-1 0,0 1 0,-1-1 0,1 0 0,2-1 0,1-2 0,0 1 0,0-1 0,0 0 0,-1 0 0,1-1 0,-1 1 0,0-1 0,0 0 0,-1 0 0,1 0 0,-1-1 0,0 1 0,-1-1 0,1 0 0,1-7 0,2-7 0,-1 0 0,0 0 0,2-27 0,-6 39 0,2-20 0,-3 26 0,0 1 0,0 0 0,0 0 0,0-1 0,0 1 0,0 0 0,0 0 0,0 0 0,-1-1 0,1 1 0,0 0 0,-1 0 0,1 0 0,-1-1 0,0 0 0,-3 7 0,1 5 0,1 1 0,0-1 0,1 1 0,0-1 0,1 16 0,6 58 0,-5-70 0,53 308 0,-10-69 0,-41-235 0,1 6 0,0 36 0,-4-55 0,0 0 0,0-1 0,0 1 0,-1 0 0,0-1 0,0 1 0,0 0 0,0-1 0,-1 1 0,1-1 0,-1 0 0,-1 0 0,1 1 0,-4 3 0,5-6 0,-1-1 0,0 0 0,1 0 0,-1 1 0,0-1 0,0 0 0,0-1 0,0 1 0,1 0 0,-1 0 0,0-1 0,-1 1 0,1-1 0,0 0 0,0 0 0,0 1 0,0-1 0,0-1 0,0 1 0,0 0 0,0 0 0,0-1 0,0 1 0,0-1 0,0 0 0,0 0 0,-2-1 0,-8-3 0,2-1 0,-1 0 0,-13-10 0,19 13 0,-23-18 0,1-1 0,-40-42 0,52 49 0,2-2 0,0 1 0,0-2 0,2 0 0,-15-31 0,23 44 0,1 0 0,0 1 0,1-1 0,-1 0 0,1-1 0,0 1 0,1 0 0,-1 0 0,1 0 0,0 0 0,0-1 0,0 1 0,3-8 0,-2 9 0,0 1 0,1-1 0,-1 1 0,1-1 0,0 1 0,0 0 0,0 0 0,1 0 0,-1 0 0,1 0 0,0 1 0,0-1 0,0 1 0,0 0 0,0-1 0,0 1 0,0 1 0,1-1 0,4-1 0,16-6 68,-1 2 0,2 1-1,-1 1 1,28-2 0,-24 3-636,0 0 0,52-17 0,-65 15-6258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120 149 24575,'0'-20'0,"-2"-47"0,2 63 0,-1 0 0,0 0 0,0 0 0,0-1 0,0 1 0,0 1 0,-1-1 0,0 0 0,0 0 0,0 0 0,0 1 0,-4-6 0,5 9 0,1-1 0,-1 1 0,0-1 0,1 1 0,-1-1 0,0 1 0,1-1 0,-1 1 0,0 0 0,0-1 0,1 1 0,-1 0 0,0 0 0,0-1 0,1 1 0,-1 0 0,0 0 0,0 0 0,0 0 0,1 0 0,-1 0 0,0 0 0,0 1 0,0-1 0,1 0 0,-1 0 0,0 1 0,0-1 0,1 0 0,-1 1 0,0-1 0,1 0 0,-1 1 0,0-1 0,1 1 0,-1 0 0,1-1 0,-1 1 0,1-1 0,-1 1 0,1 0 0,-1-1 0,0 2 0,-2 4 0,-1-1 0,1 1 0,0 0 0,-3 7 0,-4 16 0,1 1 0,1 0 0,2 0 0,1 0 0,1 1 0,2 0 0,1 0 0,1 0 0,2 0 0,1-1 0,9 42 0,-10-64-105,0 0 0,1 0 0,-1 0 0,2 0 0,-1 0 0,1-1 0,0 0 0,1 0 0,-1 0 0,1 0 0,1-1 0,6 7 0,11 4-6721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 24575,'0'-3'0,"0"-4"0,0-3 0,0-4 0,0 8 0,0 6 0,0 13 0,0 10 0,0 9 0,0 8 0,-3 7 0,-1 3 0,1 2 0,-3-2 0,0-1 0,1-6 0,1-4 0,2-9-8191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68 326 24575,'-2'-1'0,"0"1"0,-1 0 0,1-1 0,0 0 0,0 1 0,0-1 0,0 0 0,0 0 0,0 0 0,0 0 0,-3-3 0,3 3 0,0 0 0,0-1 0,1 1 0,-1 0 0,0 0 0,0 1 0,0-1 0,0 0 0,0 1 0,-4-2 0,5 3 0,1-1 0,-1 0 0,1 0 0,-1 0 0,0 0 0,1 0 0,-1 1 0,1-1 0,-1 0 0,1 1 0,-1-1 0,1 0 0,-1 1 0,1-1 0,-1 0 0,1 1 0,0-1 0,-1 1 0,1-1 0,-1 1 0,1-1 0,0 1 0,0-1 0,-1 1 0,1-1 0,0 1 0,0 0 0,0-1 0,-1 1 0,1-1 0,0 1 0,0 0 0,0-1 0,0 1 0,0-1 0,0 1 0,0 0 0,1 0 0,3 30 0,-3-23 0,4 53 0,-2 0 0,-3 0 0,-15 110 0,28-318 0,9-73 0,-15 178 0,1-1 0,3 1 0,15-42 0,-21 73 0,0 0 0,0 0 0,1 0 0,0 1 0,1-1 0,0 1 0,0 1 0,15-15 0,-19 21 0,0 1 0,1-1 0,-1 1 0,1-1 0,-1 1 0,1 0 0,0 0 0,0 1 0,0-1 0,0 1 0,0 0 0,0 0 0,0 0 0,1 0 0,-1 1 0,0 0 0,0 0 0,0 0 0,1 0 0,-1 1 0,0-1 0,0 1 0,0 0 0,1 0 0,-1 1 0,-1 0 0,8 3 0,-6-3 0,-1 1 0,0 0 0,0 0 0,-1 0 0,1 0 0,0 0 0,-1 1 0,0-1 0,0 1 0,0 0 0,0 0 0,3 8 0,-3-5 0,0 1 0,0-1 0,-1 1 0,0 0 0,0 0 0,-1 0 0,0 9 0,0-2 0,-2-1 0,0 0 0,0 1 0,-1-1 0,-1 0 0,-1 0 0,0 0 0,-7 17 0,3-15 0,-1 0 0,-1 0 0,0 0 0,-1-1 0,0-1 0,-1 0 0,-16 13 0,9-10 0,-1 0 0,-1-2 0,0 0 0,-35 17 0,52-30 0,1 0 0,0-1 0,0 1 0,0-1 0,0 1 0,-1-1 0,1 0 0,0 0 0,-1 0 0,1 0 0,-1-1 0,1 0 0,-7 0 0,29-4 0,-11 6 0,-1-1 0,0 2 0,1-1 0,-1 1 0,0 0 0,0 1 0,-1 0 0,10 6 0,50 45 0,-39-30 0,-12-12-195,0-1 0,1 0 0,0-1 0,0-1 0,1-1 0,28 12 0,-13-11-6631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24575,'0'-19'0,"1"13"0,-1-1 0,1 1 0,-2 0 0,1-1 0,-1 1 0,1-1 0,-2 1 0,1 0 0,-1 0 0,-4-11 0,6 17 0,-1 0 0,1-1 0,0 1 0,-1 0 0,1 0 0,0 0 0,-1 0 0,1 0 0,-1-1 0,1 1 0,0 0 0,-1 0 0,1 0 0,-1 0 0,1 0 0,-1 0 0,1 0 0,0 0 0,-1 0 0,1 0 0,-1 1 0,1-1 0,0 0 0,-1 0 0,1 0 0,-1 0 0,1 1 0,0-1 0,-1 0 0,1 0 0,0 1 0,-1-1 0,1 0 0,0 1 0,0-1 0,-1 0 0,1 1 0,0-1 0,0 0 0,-1 1 0,1-1 0,0 0 0,0 2 0,-14 19 0,13-19 0,-14 27 0,1 0 0,2 2 0,-16 58 0,26-84 0,1-1 0,0 1 0,1 0 0,-1 0 0,1 0 0,0 0 0,1 0 0,-1 0 0,1-1 0,0 1 0,0 0 0,0 0 0,2 4 0,-2-7 0,0-1 0,0 1 0,0-1 0,0 1 0,0-1 0,0 0 0,0 1 0,0-1 0,1 0 0,-1 0 0,0 0 0,1 0 0,-1 0 0,1 0 0,-1 0 0,3 0 0,-2 0 0,1-1 0,-1 1 0,1-1 0,-1 0 0,1 0 0,0 0 0,-1 0 0,1 0 0,-1-1 0,1 1 0,-1-1 0,1 1 0,-1-1 0,3-1 0,4-2 0,-1-1 0,0 0 0,1 0 0,-2-1 0,1 0 0,-1 0 0,0-1 0,0 0 0,0 0 0,-1 0 0,-1-1 0,9-13 0,-9 11 0,1 0 0,-1 0 0,0 0 0,-1-1 0,-1 0 0,1 0 0,-2 0 0,1 0 0,-2-1 0,2-14 0,-3 23 8,0-1-1,-1 0 1,1 1-1,-1-1 0,1 1 1,-1-1-1,0 0 1,0 1-1,-1 0 0,1-1 1,-1 1-1,1 0 1,-1 0-1,0-1 1,0 2-1,-1-1 0,1 0 1,-1 0-1,1 1 1,-1-1-1,0 1 0,-5-4 1,3 4 3,0 0 1,0 0-1,0 0 0,0 0 1,0 1-1,0 0 1,0 0-1,-1 1 0,1-1 1,0 1-1,-1 0 0,1 0 1,0 1-1,-7 1 1,6-1-37,1 1 1,-1-1-1,1 1 1,0 0 0,0 0-1,0 1 1,0-1 0,0 1-1,0 0 1,1 1-1,-1-1 1,1 1 0,-6 7-1,7-8-34,1 0 0,0 0-1,0 0 1,1 1-1,-1-1 1,1 0 0,-1 1-1,1-1 1,0 1 0,0 0-1,1-1 1,-1 1 0,1 0-1,0 0 1,0-1-1,0 1 1,0 0 0,1-1-1,-1 1 1,1 0 0,0-1-1,2 5 1,4 10-6767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66 24575,'1'-1'0,"0"0"0,0 0 0,0 0 0,0 0 0,0 0 0,0 0 0,-1-1 0,1 1 0,0 0 0,-1-1 0,1 1 0,-1 0 0,1-1 0,-1 1 0,0-1 0,0 1 0,1 0 0,-1-1 0,0 1 0,0-1 0,-1 1 0,1-1 0,0 1 0,0 0 0,-1-1 0,1 1 0,0-1 0,-1 1 0,0 0 0,1-1 0,-1 1 0,0 0 0,0 0 0,1 0 0,-3-2 0,2 1 0,0 1 0,-1 0 0,1 0 0,-1-1 0,1 1 0,-1 0 0,0 0 0,1 0 0,-1 1 0,0-1 0,0 0 0,0 1 0,1-1 0,-1 1 0,0-1 0,0 1 0,0 0 0,0 0 0,0 0 0,0 0 0,0 0 0,0 1 0,1-1 0,-1 0 0,0 1 0,-3 0 0,1 2 0,0-1 0,0 1 0,1 0 0,-1 0 0,0 0 0,1 0 0,0 1 0,0-1 0,0 1 0,0 0 0,1 0 0,-1 0 0,1 0 0,-2 6 0,0 0 0,0 0 0,1 0 0,0 0 0,1 1 0,-2 11 0,3-13 0,1-1 0,0 0 0,1 1 0,-1-1 0,2 0 0,-1 0 0,1 0 0,0 1 0,1-2 0,0 1 0,0 0 0,0-1 0,1 1 0,6 8 0,-7-13 0,-1 0 0,1 0 0,0 0 0,0 0 0,0 0 0,0-1 0,0 1 0,0-1 0,1 0 0,-1 0 0,1 0 0,0 0 0,-1-1 0,1 0 0,0 0 0,0 0 0,0 0 0,0 0 0,0-1 0,0 1 0,0-1 0,0 0 0,0-1 0,0 1 0,0-1 0,0 1 0,0-1 0,0 0 0,0-1 0,-1 1 0,6-3 0,-4 2 0,-1-1 0,1 1 0,0-1 0,-1 0 0,1-1 0,-1 1 0,0-1 0,0 1 0,0-1 0,-1-1 0,1 1 0,-1 0 0,0-1 0,0 0 0,-1 1 0,4-8 0,-4 5 0,0 0 0,0 0 0,0-1 0,-1 1 0,0-1 0,-1 1 0,1 0 0,-1-1 0,-1 1 0,1-1 0,-3-9 0,1 10 0,0 0 0,0-1 0,-1 1 0,0 0 0,0 0 0,0 1 0,-1-1 0,0 1 0,-1-1 0,1 1 0,-7-6 0,7 8 0,0 1 0,0-1 0,0 1 0,-1 0 0,0 0 0,0 0 0,0 0 0,0 1 0,0 0 0,0 0 0,0 0 0,-1 1 0,1 0 0,-1 0 0,1 0 0,-6 1 0,4 0 20,1 1 0,0 0 0,0 0 1,0 0-1,0 1 0,0 0 0,0 0 0,1 1 0,-1 0 0,1 0 0,0 0 0,-1 0 0,1 1 0,1 0 0,-1 0 0,-8 9 1,9-8-128,-1 0 0,1 0 1,0 1-1,1-1 0,-1 1 1,1 0-1,0 0 0,0 0 1,1 1-1,0-1 0,0 0 1,1 1-1,-1 0 0,1-1 1,0 10-1,3 0-6719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24575,'5'-16'0,"-2"0"0,1 0 0,0-23 0,-2 26 0,-2 18 0,-8 132 0,0-24 0,6-64 0,-1 0 0,3-1 0,6 55 0,-5-97 0,0-1 0,0 0 0,0 0 0,0 0 0,1 0 0,0 0 0,0 0 0,1 0 0,-1-1 0,1 1 0,0-1 0,7 8 0,-8-10 0,0 0 0,1 0 0,-1 0 0,1-1 0,0 1 0,-1-1 0,1 0 0,0 0 0,0 0 0,0 0 0,0 0 0,0 0 0,0-1 0,0 0 0,0 1 0,0-1 0,0 0 0,0-1 0,0 1 0,0 0 0,0-1 0,0 0 0,4-1 0,3-2-227,-1 0-1,0 0 1,0-1-1,-1 0 1,9-6-1,12-11-6598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188 316 24575,'-9'0'0,"-8"0"0,-8 3 0,-5 4 0,0 1 0,2 1 0,3 0 0,8-2 0,11-2 0,8-2 0,8-1 0,7-2 0,7-3 0,7-4 0,0 0-8191</inkml:trace>
  <inkml:trace contextRef="#ctx0" brushRef="#br0" timeOffset="1">461 95 24575,'-6'-11'0,"1"1"0,0-2 0,1 1 0,1 0 0,-4-16 0,7 27 0,0-1 0,0 1 0,0-1 0,-1 1 0,1-1 0,0 1 0,0-1 0,0 1 0,0-1 0,0 1 0,0-1 0,0 1 0,0-1 0,0 1 0,1-1 0,-1 1 0,0-1 0,0 1 0,0-1 0,1 1 0,-1-1 0,0 1 0,1-1 0,7 6 0,10 22 0,-7-4 0,-2 0 0,0 1 0,-2 0 0,0 1 0,-2-1 0,-1 1 0,-1 0 0,-1 0 0,-1 0 0,-3 40 0,-1-44 0,0 1 0,-1-1 0,-1 0 0,-1 0 0,-1-1 0,-1 0 0,-1 0 0,-1 0 0,0-1 0,-1-1 0,-1 0 0,-24 27 0,-28 16-1365,1-10-5461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48 112 24575,'0'-19'0,"2"-1"0,0 1 0,7-32 0,-6 49 0,-2 9 0,-1 14 0,-22 243 0,4-84 0,15-147 10,-18 295 319,22-1-2033,3-274-5122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320 387 24575,'-31'-54'0,"21"39"0,1-1 0,1 1 0,0-2 0,-6-18 0,13 30 0,0 2 0,0-1 0,0 0 0,0 1 0,-1-1 0,0 1 0,-3-7 0,5 10 0,-1-1 0,1 1 0,0 0 0,-1-1 0,1 1 0,-1 0 0,1-1 0,-1 1 0,1 0 0,-1-1 0,1 1 0,-1 0 0,1 0 0,-1 0 0,1-1 0,-1 1 0,0 0 0,1 0 0,-1 0 0,0 0 0,-1 0 0,1 1 0,0-1 0,0 1 0,0-1 0,-1 1 0,1-1 0,0 1 0,0 0 0,0-1 0,0 1 0,0 0 0,0 0 0,-1 1 0,-21 24 0,2 2 0,-26 41 0,9-13 0,25-37 0,9-11 0,-2-1 0,1 0 0,-1 1 0,0-2 0,-12 12 0,18-18 0,0 0 0,0 0 0,0 1 0,0-1 0,-1 0 0,1 0 0,0 0 0,0 1 0,0-1 0,-1 0 0,1 0 0,0 0 0,0 0 0,-1 1 0,1-1 0,0 0 0,0 0 0,-1 0 0,1 0 0,0 0 0,0 0 0,-1 0 0,1 0 0,0 0 0,0 0 0,-1 0 0,1 0 0,0 0 0,-1 0 0,1 0 0,0 0 0,0 0 0,-1 0 0,1 0 0,0 0 0,0 0 0,-1-1 0,1 1 0,0 0 0,0 0 0,-1 0 0,1 0 0,0-1 0,0 1 0,0-16 0,10-19 0,9-17 0,1 2 0,3 0 0,2 1 0,45-65 0,-63 104 0,1 1 0,0-1 0,0 2 0,1-1 0,0 1 0,16-11 0,-22 17 0,1 0 0,0 0 0,1 0 0,-1 0 0,0 0 0,0 1 0,1 0 0,-1 0 0,1 0 0,-1 0 0,1 1 0,-1 0 0,1 0 0,0 0 0,-1 0 0,1 1 0,-1-1 0,1 1 0,-1 1 0,7 1 0,-1 3-105,-1-1 0,1 1 0,-1 1 0,-1 0 0,1 0 0,-1 0 0,0 1 0,-1 1 0,0-1 0,0 1 0,-1 0 0,6 11 0,16 28-6721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24575,'0'-6'0,"1"0"0,1-1 0,-1 1 0,1 0 0,3-6 0,0-4 0,-4 13 0,7-22 0,-4 18 0,-1 14 0,-1 27 0,-2 0 0,-5 40 0,0-1 0,2 122 171,20 194 0,-1-248-740,6-1 0,45 154 0,-47-226-6257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24575,'-7'2'0,"10"3"0,13 2 0,30 1 18,0-2-1,49-1 1,96-8-122,-112 0-72,638-23-3134,-61 1-317,-237 14 2425,1444-17-4388,933 42 3485,-2379-8 2211,-58-1 105,-61-2 528,-64-2-163,41-9 2093,-213 1 900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24575,'0'-1'0,"1"1"0,-1-1 0,0 0 0,1 1 0,-1-1 0,1 1 0,-1-1 0,1 1 0,-1-1 0,1 1 0,-1-1 0,1 1 0,-1-1 0,1 1 0,0 0 0,-1-1 0,1 1 0,0 0 0,-1 0 0,1-1 0,0 1 0,0 0 0,-1 0 0,1 0 0,1 0 0,24-3 0,-22 3 0,304-6 11,-188 7-230,1234 13-5974,-592-4 2466,2123 27 34,1 33 4639,-2632-60 609,194 5 7224,-444-15-8588,-1 0 0,1 0 0,0-1 0,-1 1 0,1-1 0,-1 0 0,7-2 0,-10 3-174,0 0 0,0 0-1,0 0 1,1 0-1,-1 0 1,0 0-1,0 0 1,0 0-1,0-1 1,1 1 0,-1 0-1,0 0 1,0 0-1,0 0 1,0 0-1,0-1 1,0 1 0,1 0-1,-1 0 1,0 0-1,0-1 1,0 1-1,0 0 1,0 0 0,0 0-1,0-1 1,0 1-1,0 0 1,0 0-1,0 0 1,0-1 0,0 1-1,0 0 1,0 0-1,0 0 1,0-1-1,0 1 1,0 0 0,-1 0-1,1 0 1,0-1-1,0 1 1,-17-11 283,16 10-300,0 1 0,0-1 0,-1 0 0,1 1 0,0-1 0,-1 1 0,1 0 0,0-1 0,-1 1 0,1 0 0,0 0 0,-1 0 0,1 0 0,0 0 0,-1 0 0,1 1 0,0-1 0,-1 0 0,1 0 0,0 1 0,-1-1 0,1 1 0,0 0 0,0-1 0,0 1 0,-1 0 0,1 0 0,0-1 0,0 1 0,0 0 0,0 0 0,0 0 0,1 0 0,-1 0 0,0 1 0,0-1 0,1 0 0,-1 0 0,0 0 0,0 2 0,-2 7 0,0 0 0,0 0 0,1 0 0,-1 17 0,0-6 0,-20 126 0,-3 182 0,22 151 0,4-468 0,0-8 0,-1 0 0,1 0 0,0 0 0,0 0 0,1 0 0,0 0 0,-1 0 0,1-1 0,0 1 0,4 7 0,-5-11 0,0 0 0,0 0 0,0 0 0,0 0 0,0 1 0,0-1 0,0 0 0,1 0 0,-1 0 0,0 0 0,0 0 0,0 0 0,0 0 0,0 0 0,1 0 0,-1 0 0,0 0 0,0 0 0,0 0 0,0-1 0,0 1 0,0 0 0,1 0 0,-1 0 0,0 0 0,0 0 0,0 0 0,0 0 0,0 0 0,0 0 0,0 0 0,0 0 0,1-1 0,-1 1 0,0 0 0,0 0 0,0 0 0,0 0 0,0 0 0,0 0 0,0 0 0,0-1 0,0 1 0,0 0 0,0 0 0,0 0 0,0 0 0,0 0 0,0-1 0,0 1 0,0 0 0,0 0 0,0 0 0,0 0 0,0-1 0,0 1 0,0-1 0,0 1 0,0-1 0,0 1 0,0-1 0,0 0 0,0 1 0,0-1 0,0 1 0,0-1 0,0 1 0,-1-1 0,1 1 0,0-1 0,0 1 0,-1-1 0,1 0 0,0 1 0,0 0 0,-1-1 0,0 0 0,-2-1 0,-1 0 0,0 0 0,1 0 0,-1 0 0,0 0 0,-1 1 0,1 0 0,0 0 0,0 0 0,0 0 0,-6 1 0,7-1 0,-137-8-1019,134 9 673,-84-3-6480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24575,'0'1'0,"0"-1"0,-1 0 0,1 0 0,0 0 0,0 0 0,-1 0 0,1 0 0,0 0 0,0 0 0,0 0 0,-1 0 0,1 0 0,0 0 0,0 0 0,0 0 0,-1 0 0,1 0 0,0 0 0,0 0 0,0 0 0,-1-1 0,1 1 0,0 0 0,0 0 0,0 0 0,-1 0 0,1 0 0,0 0 0,0-1 0,0 1 0,0 0 0,0 0 0,-1 0 0,1 0 0,0-1 0,0 1 0,0 0 0,0 0 0,0 0 0,0-1 0,0 1 0,0 0 0,0 0 0,0-1 0,0 1 0,0 0 0,0 0 0,0 0 0,0-1 0,0 1 0,0 0 0,0 0 0,0 0 0,0-1 0,0 1 0,0 0 0,0 0 0,0 0 0,0-1 0,1 1 0,-1 0 0,0 0 0,0 0 0,0 0 0,0-1 0,0 1 0,1 0 0,-1 0 0,13-11 0,13 3 0,-1 1 0,1 1 0,1 1 0,49-2 0,-17 2 0,201-23 0,-253 28 0,26-5 0,-31 5 0,0 0 0,-1-1 0,1 1 0,0-1 0,0 0 0,-1 1 0,1-1 0,0 0 0,-1 0 0,1 0 0,-1 0 0,1-1 0,2-1 0,-4 2 0,0 0 0,0 1 0,1-1 0,-1 0 0,0 1 0,0-1 0,0 0 0,0 1 0,0-1 0,0 0 0,0 1 0,0-1 0,0 0 0,-1 1 0,1-1 0,0 0 0,0 1 0,0-1 0,-1 1 0,1-1 0,0 0 0,-1 1 0,1-1 0,-1 1 0,1-1 0,0 1 0,-1-1 0,1 1 0,-1 0 0,1-1 0,-2 0 0,-17-13 0,18 14 0,-14-10 0,-1 1 0,-18-7 0,28 14 0,0 0 0,0 0 0,0 0 0,0 1 0,0-1 0,0 1 0,0 1 0,-1-1 0,-10 2 0,14 0 0,0 0 0,1 0 0,-1 0 0,0 0 0,1 1 0,-1-1 0,1 1 0,-1 0 0,1 0 0,0 0 0,0 0 0,0 0 0,0 0 0,0 1 0,0-1 0,1 1 0,-1-1 0,1 1 0,0 0 0,0-1 0,-2 6 0,-2 6 0,1 0 0,-4 28 0,7-34 0,0 0 0,1 0 0,0 0 0,0 0 0,0 0 0,1 0 0,1 0 0,-1 0 0,1 0 0,6 14 0,-7-19 0,1 0 0,-1 0 0,1 0 0,0 0 0,0 0 0,0-1 0,0 1 0,0-1 0,1 0 0,-1 1 0,1-1 0,0 0 0,-1-1 0,1 1 0,0 0 0,0-1 0,0 1 0,0-1 0,0 0 0,1 0 0,-1 0 0,0-1 0,0 1 0,1-1 0,-1 0 0,0 0 0,1 0 0,5-1 0,-3 0 0,0 0 0,0 0 0,0-1 0,-1 0 0,1 0 0,0 0 0,-1-1 0,1 0 0,-1 0 0,0-1 0,6-4 0,4-5 0,-1-1 0,14-17 0,7-7 0,-34 37 0,-1 1 0,1-1 0,-1 1 0,1-1 0,-1 1 0,1-1 0,-1 1 0,1-1 0,-1 1 0,1-1 0,0 1 0,-1 0 0,1-1 0,0 1 0,0 0 0,-1 0 0,1-1 0,0 1 0,-1 0 0,1 0 0,0 0 0,0 0 0,-1 0 0,1 0 0,1 0 0,-2 1 0,1-1 0,0 1 0,-1 0 0,1-1 0,0 1 0,-1 0 0,1-1 0,-1 1 0,1 0 0,-1 0 0,0-1 0,1 1 0,-1 0 0,0 0 0,0 0 0,1 0 0,-1 0 0,0 0 0,1 10 0,0-1 0,-1 21 0,0-18 0,0-9-136,0 0-1,1 0 1,-1 1-1,1-1 1,0 0-1,0 0 1,0 0-1,1-1 0,2 7 1,3-1-6690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 24575,'-6'-1'0,"1"1"0,0-1 0,-1-1 0,-8-2 0,-16-4 0,14 7 0,3 0 0,25 1 0,88-1 0,87 3 0,-186-2 0,1 0 0,-1 0 0,1 0 0,-1 0 0,1 1 0,-1-1 0,1 0 0,-1 1 0,0-1 0,1 1 0,-1 0 0,0-1 0,1 1 0,-1 0 0,0 0 0,0 0 0,1 0 0,0 1 0,-2-1 0,1 0 0,-1 0 0,0 0 0,1 0 0,-1 0 0,0 0 0,0 0 0,1 0 0,-1 0 0,0 0 0,0 0 0,0 0 0,0 0 0,-1 0 0,1 0 0,0 0 0,0 0 0,0 0 0,-1 0 0,0 1 0,-3 6 0,0 0 0,-1-1 0,-1 1 0,-10 12 0,6-7 0,-119 141 0,81-100 0,2 2 0,-66 105 0,109-157 0,1 0 0,0 1 0,0-1 0,0 0 0,1 1 0,0-1 0,0 1 0,-1 5 0,2-9 0,0 0 0,0 0 0,0 1 0,0-1 0,1 0 0,-1 0 0,0 1 0,0-1 0,1 0 0,-1 0 0,1 0 0,-1 0 0,1 1 0,0-1 0,0 0 0,-1 0 0,1 0 0,0 0 0,0 0 0,0-1 0,0 1 0,0 0 0,0 0 0,0-1 0,0 1 0,0 0 0,0-1 0,0 1 0,1-1 0,-1 1 0,0-1 0,0 0 0,0 0 0,2 1 0,17 1 0,0 0 0,0-2 0,0 0 0,0-1 0,39-7 0,12-1 0,-48 7-136,0 0-1,1 2 1,-1 1-1,0 1 1,1 1-1,-1 1 1,0 1-1,-1 0 0,30 13 1,-38-12-6690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98 24575,'-3'-3'0,"-3"-1"0,-5 0 0,4 1 0,5 1 0,6 1 0,8-3 0,11 0 0,7-2 0,7-4 0,7 1 0,0-2 0,3 2 0,-5 1 0,-3 1 0,-5 0 0,-9 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98 24575,'0'-7'0,"0"1"0,0-1 0,-1 1 0,0-1 0,-1 1 0,1 0 0,-1-1 0,-4-8 0,5 13 0,0 0 0,0 0 0,-1 0 0,1 0 0,0 0 0,-1 1 0,0-1 0,1 0 0,-1 1 0,0-1 0,0 1 0,0 0 0,0-1 0,0 1 0,0 0 0,0 0 0,0 1 0,0-1 0,0 0 0,-1 1 0,1-1 0,0 1 0,-1-1 0,1 1 0,0 0 0,-1 0 0,-3 1 0,-4 1 0,0 0 0,0 0 0,0 2 0,0-1 0,1 1 0,-1 0 0,1 1 0,-10 7 0,-8 6 0,-31 28 0,38-29 0,1 1 0,0 1 0,2 1 0,0 0 0,1 1 0,-18 34 0,28-44 0,0 1 0,1 0 0,1 0 0,0 1 0,0 0 0,-2 19 0,5-24 0,1 1 0,0 0 0,0-1 0,1 1 0,0-1 0,0 1 0,1-1 0,0 1 0,0-1 0,7 14 0,-6-16 0,1 0 0,0 0 0,0 0 0,1 0 0,-1-1 0,1 0 0,1 0 0,-1 0 0,0 0 0,1-1 0,0 0 0,0 0 0,1-1 0,-1 0 0,0 0 0,1 0 0,0-1 0,0 0 0,0 0 0,7 0 0,13 2 0,0-1 0,0-1 0,52-4 0,-75 2 4,21-2 164,33-5 0,-53 6-299,1 0 0,-1-1 0,0 1 0,0-1-1,0 0 1,0 0 0,0 0 0,-1-1 0,1 0 0,0 0-1,-1 0 1,8-7 0,-5-1-6695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24575,'3'0'0,"1"3"0,3 0 0,2 1 0,7-1 0,2-1 0,5-4 0,1-1 0,2 0 0,3-3 0,-1 0 0,-3 1 0,-1 1 0,-4-1 0,-4-4 0,-4 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375 165 24575,'3'-2'0,"-1"-1"0,0 1 0,1 0 0,-1-1 0,-1 1 0,1-1 0,0 0 0,-1 0 0,1 0 0,-1 1 0,0-1 0,0 0 0,0-1 0,0 1 0,0 0 0,-1 0 0,1 0 0,-1 0 0,0 0 0,0-1 0,0 1 0,-1 0 0,0-4 0,-1 2 0,0 1 0,0-1 0,0 1 0,0 0 0,-1 0 0,0 0 0,0 0 0,0 1 0,0-1 0,-1 1 0,1-1 0,-1 1 0,0 0 0,-8-4 0,5 3 0,0 0 0,0 0 0,0 1 0,-1 0 0,0 0 0,1 1 0,-1 0 0,0 0 0,0 1 0,-1 0 0,1 0 0,0 1 0,0 0 0,0 0 0,0 1 0,0 0 0,0 1 0,-13 3 0,10 0 0,-1 0 0,1 0 0,0 1 0,1 0 0,0 1 0,0 0 0,0 1 0,1 0 0,0 1 0,0 0 0,-12 16 0,14-15 0,1-1 0,0 1 0,1 0 0,0 0 0,0 1 0,1-1 0,0 1 0,1 0 0,1 0 0,-1 1 0,2-1 0,0 0 0,0 16 0,1-20 0,0 0 0,1 0 0,0-1 0,1 1 0,-1 0 0,1 0 0,0-1 0,1 0 0,0 1 0,0-1 0,0 0 0,1 0 0,-1 0 0,2-1 0,-1 1 0,0-1 0,1 0 0,0-1 0,0 1 0,1-1 0,-1 0 0,1 0 0,7 4 0,-7-5 0,0 0 0,0 0 0,0-1 0,0 0 0,1 0 0,-1 0 0,0-1 0,1 0 0,-1 0 0,1-1 0,0 0 0,-1 0 0,1 0 0,-1-1 0,1 0 0,-1 0 0,1 0 0,-1-1 0,0 0 0,0-1 0,0 1 0,0-1 0,0 0 0,0-1 0,-1 1 0,1-1 0,-1 0 0,0 0 0,-1-1 0,1 0 0,-1 1 0,1-2 0,-2 1 0,1 0 0,0-1 0,-1 0 0,3-8 0,13-43 0,-15 42 0,0 1 0,7-15 0,-6 44 0,57 350 0,-61-363 0,5 36 0,-1 0 0,-1 0 0,-3 60 0,-2-93 0,1 0 0,-1 0 0,0 0 0,0-1 0,-1 1 0,1 0 0,-1-1 0,0 1 0,-5 7 0,6-10 0,0-1 0,-1 1 0,1 0 0,-1-1 0,0 1 0,1-1 0,-1 0 0,0 1 0,0-1 0,0 0 0,0 0 0,0 0 0,0 0 0,0-1 0,0 1 0,-1-1 0,1 1 0,0-1 0,0 0 0,0 1 0,-1-1 0,1 0 0,-3-1 0,-5-1 0,1 0 0,0 0 0,0-1 0,0 0 0,0 0 0,1-1 0,-1-1 0,1 1 0,0-1 0,-8-7 0,0-1 0,0-1 0,0 0 0,-19-25 0,27 29 0,1 0 0,0-1 0,0 1 0,1-1 0,0-1 0,1 1 0,1-1 0,0 0 0,0 0 0,1-1 0,-2-16 0,4 24 0,1 0 0,0-1 0,0 1 0,0 0 0,1 0 0,0-1 0,0 1 0,0 0 0,0 0 0,1 0 0,0 0 0,0 0 0,0 0 0,1 1 0,0-1 0,0 1 0,0-1 0,0 1 0,1 0 0,-1 0 0,1 1 0,0-1 0,0 1 0,0 0 0,1 0 0,-1 0 0,1 1 0,0-1 0,6-1 0,8-2-195,1 1 0,0 0 0,0 2 0,0 0 0,0 2 0,36 1 0,-14 1-6631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95 24575,'-3'-6'0,"0"-5"0,-4-5 0,-3-5 0,1 0 0,1 6 0,2 11 0,2 12 0,5 11 0,2 7 0,1 9 0,2 6 0,0 3 0,0 2 0,-2-1 0,1-5 0,0-3 0,0-9-8191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10 173 24575,'0'-12'0,"0"-15"0,0-9 0,0-4 0,0 8 0,0 12 0,-3 15 0,0 17 0,-1 7-8191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167 336 24575,'0'0'0,"0"0"0,0 0 0,0 0 0,0 0 0,0-1 0,0 1 0,0 0 0,0 0 0,0 0 0,0 0 0,0-1 0,0 1 0,0 0 0,0 0 0,0 0 0,0 0 0,0-1 0,0 1 0,0 0 0,0 0 0,0 0 0,0-1 0,0 1 0,0 0 0,0 0 0,0 0 0,1 0 0,-1 0 0,0-1 0,0 1 0,0 0 0,0 0 0,0 0 0,0 0 0,1 0 0,-1 0 0,0 0 0,0-1 0,0 1 0,0 0 0,1 0 0,-1 0 0,0 0 0,0 0 0,0 0 0,0 0 0,1 0 0,-1 0 0,0 0 0,0 0 0,0 0 0,0 0 0,1 0 0,-1 0 0,0 0 0,0 0 0,0 0 0,0 0 0,1 1 0,-1-1 0,0 0 0,0 0 0,8 11 0,15 151 0,-17-105 0,13 58 0,-17-111 0,0-6 0,0-18 0,0-30 0,-11-114 0,-1-152 0,10 309 0,1-11 0,4-31 0,-5 46 0,1 0 0,-1 0 0,1 0 0,0 0 0,0 0 0,0 0 0,0 0 0,0 1 0,1-1 0,-1 0 0,1 1 0,0-1 0,0 1 0,0-1 0,0 1 0,0 0 0,4-3 0,-4 4 0,-1 1 0,1-1 0,-1 1 0,1 0 0,-1 0 0,0 0 0,1 0 0,-1 0 0,1 0 0,-1 0 0,1 0 0,-1 0 0,1 1 0,-1-1 0,0 1 0,1-1 0,-1 1 0,0 0 0,1-1 0,-1 1 0,0 0 0,0 0 0,1 0 0,-1 0 0,0 0 0,0 0 0,0 0 0,0 0 0,-1 0 0,2 2 0,4 5 0,0 0 0,-1 0 0,5 11 0,7 18-1365,-1 1-5461</inkml:trace>
  <inkml:trace contextRef="#ctx0" brushRef="#br0" timeOffset="1">15 524 24575,'-3'0'0,"-4"-3"0,2-1 0,8 1 0,9 0 0,9 1 0,8 1 0,10 0 0,5 1 0,-4 0-8191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288 151 24575,'0'-3'0,"1"0"0,0 0 0,0 1 0,0-1 0,0 0 0,0 0 0,1 1 0,-1-1 0,3-3 0,6-12 0,-9 16 0,0 0 0,-1 0 0,1 0 0,-1 1 0,1-1 0,-1 0 0,0 0 0,0 0 0,0 0 0,0 0 0,0 0 0,0 0 0,0 0 0,-1 1 0,1-1 0,-1 0 0,1 0 0,-1 0 0,0 0 0,1 1 0,-1-1 0,0 0 0,0 1 0,-1-1 0,1 1 0,0-1 0,-2-1 0,1 1 0,-1 1 0,0-1 0,0 0 0,0 1 0,0 0 0,0 0 0,0-1 0,0 2 0,0-1 0,0 0 0,0 1 0,0-1 0,-1 1 0,1 0 0,-7 1 0,-4 1 0,-1 1 0,1 0 0,-1 1 0,1 1 0,0 1 0,1 0 0,-1 0 0,1 1 0,0 1 0,1 0 0,0 1 0,0 0 0,1 1 0,0 0 0,-10 14 0,18-20 0,0 0 0,0 0 0,0 0 0,1 1 0,-1-1 0,1 1 0,1 0 0,-1-1 0,0 1 0,1 0 0,0 0 0,0 0 0,1 0 0,0 0 0,-1 0 0,1 0 0,1 0 0,-1 0 0,1 0 0,0 0 0,0 0 0,1 0 0,-1 0 0,1-1 0,0 1 0,0 0 0,1-1 0,-1 0 0,1 1 0,0-1 0,0 0 0,0-1 0,1 1 0,-1 0 0,1-1 0,0 0 0,0 0 0,7 4 0,2 0 0,1 0 0,0-1 0,0-1 0,0 0 0,1-1 0,-1-1 0,1 0 0,0-1 0,16 1 0,0-2 0,1-1 0,-1-2 0,42-7 0,-43 3 0,-1-1 0,46-17 0,-61 19 0,1-2 0,-1 0 0,0-1 0,0 0 0,-1-1 0,19-17 0,-26 21 0,-1-1 0,0-1 0,-1 1 0,0-1 0,0 0 0,0 0 0,-1 0 0,1 0 0,-2 0 0,1-1 0,-1 0 0,0 1 0,-1-1 0,0 0 0,0 0 0,-1 0 0,-1-14 0,1 16 0,0 1 0,-1 0 0,0 0 0,0-1 0,0 1 0,-1 0 0,0 0 0,0 0 0,0 1 0,0-1 0,-1 0 0,0 1 0,0-1 0,0 1 0,-1 0 0,1 0 0,-1 1 0,0-1 0,0 1 0,0-1 0,0 1 0,-1 0 0,1 1 0,-1-1 0,0 1 0,0 0 0,-6-2 0,6 3 0,1 1 0,-1-1 0,0 1 0,0 0 0,0 0 0,1 1 0,-1-1 0,0 1 0,0 0 0,1 0 0,-1 1 0,1 0 0,-1-1 0,1 1 0,0 1 0,0-1 0,0 1 0,0-1 0,0 1 0,0 0 0,1 1 0,-7 6 0,-2 4 0,0 1 0,1 0 0,0 1 0,-12 23 0,16-26 0,1 1 0,-8 22 0,13-33 0,0 1 0,0 0 0,0 0 0,0-1 0,1 1 0,0 0 0,0 0 0,0 0 0,0-1 0,0 1 0,1 0 0,-1 0 0,1 0 0,0-1 0,2 6 0,-1-7 0,-1 0 0,1 0 0,-1 0 0,1-1 0,0 1 0,0 0 0,0-1 0,0 0 0,0 1 0,0-1 0,0 0 0,1 0 0,-1 0 0,0 0 0,1 0 0,-1-1 0,0 1 0,1-1 0,-1 0 0,1 1 0,-1-1 0,1 0 0,-1 0 0,5-1 0,1 0 0,1-1 0,-1 1 0,0-1 0,0-1 0,0 1 0,8-5 0,-7 3 0,0-1 0,0 0 0,-1-1 0,0 0 0,0 0 0,-1-1 0,1 0 0,-1 0 0,-1-1 0,1 0 0,-2 0 0,1-1 0,-1 1 0,0-1 0,-1 0 0,0 0 0,0-1 0,-1 1 0,4-20 0,-4 49-341,0-1 0,1 0-1,12 33 1,-8-29-6485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 24575,'-19'-40'0,"29"98"0,-5-36 0,2 4 0,-2 1 0,-1-1 0,1 42 0,-5-67 0,0 0 0,1 0 0,-1 0 0,0 0 0,-1 1 0,1-1 0,0 0 0,0 0 0,0 0 0,-1 0 0,1 0 0,0 0 0,-1 0 0,1 0 0,-1 0 0,1 0 0,-1 0 0,1 0 0,-1 0 0,0-1 0,0 1 0,1 0 0,-1 0 0,0-1 0,0 1 0,0 0 0,0-1 0,0 1 0,-1 0 0,2-1 0,-1 0 0,1 0 0,-1 0 0,1 0 0,-1 0 0,1-1 0,0 1 0,-1 0 0,1 0 0,-1 0 0,1 0 0,0-1 0,-1 1 0,1 0 0,-1 0 0,1-1 0,0 1 0,-1 0 0,1-1 0,0 1 0,0 0 0,-1-1 0,1 1 0,-1-1 0,1-1 0,-1 1 0,1-1 0,-1 0 0,1 1 0,-1-1 0,1 0 0,0 1 0,0-1 0,-1 0 0,2-2 0,0-11 0,1 0 0,0 0 0,1 1 0,1-1 0,1 1 0,0 0 0,0 0 0,2 0 0,0 1 0,0-1 0,1 2 0,1-1 0,0 1 0,12-12 0,-19 22-68,1-1 0,0 1-1,0 0 1,0 0 0,0 0 0,0 0-1,0 1 1,0-1 0,0 1 0,1 0-1,-1 0 1,1 0 0,-1 0 0,1 0-1,-1 1 1,1 0 0,-1-1-1,1 1 1,5 1 0,6 3-6758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 24575,'-1'-7'0,"1"0"0,-1 0 0,0 0 0,-1 0 0,-3-13 0,2 17 0,0 12 0,2 12 0,-3 26 0,-1-1 0,-3 0 0,-2-1 0,-17 52 0,37-110 0,2 1 0,17-15 0,-22 22 0,-1 0 0,1 1 0,0 0 0,0 0 0,1 1 0,-1 0 0,1 0 0,0 1 0,0 0 0,0 0 0,0 1 0,0 0 0,12 0 0,-17 1 0,1 0 0,-1 0 0,0 1 0,1-1 0,-1 1 0,0 0 0,0 0 0,0 0 0,0 1 0,0-1 0,0 1 0,0-1 0,0 1 0,-1 0 0,1 0 0,-1 0 0,1 1 0,-1-1 0,0 0 0,0 1 0,0 0 0,0-1 0,0 1 0,0 0 0,-1 0 0,0 0 0,1 0 0,-1 0 0,0 0 0,-1 1 0,1-1 0,0 0 0,-1 0 0,0 1 0,0 4 0,0-2 17,0-1 0,-1 1 0,1-1 1,-1 1-1,-1-1 0,1 1 0,-1-1 0,0 0 0,0 0 0,0 0 0,-1 0 0,0 0 0,0 0 0,0-1 0,0 1 0,-1-1 0,0 0 0,0 0 1,-7 5-1,7-6-92,0 0 1,0 0 0,0 0 0,0-1 0,-1 0-1,1 0 1,-1 0 0,1 0 0,-1-1 0,0 0-1,0 0 1,1 0 0,-1 0 0,0-1 0,0 0-1,0 0 1,0 0 0,0-1 0,0 1 0,0-1-1,1 0 1,-7-3 0,-10-6-6752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291 384 24575,'0'-4'0,"0"0"0,-1 0 0,1-1 0,-1 1 0,0 0 0,0 0 0,0 0 0,0-1 0,-1 1 0,0 1 0,0-1 0,0 0 0,0 0 0,-1 1 0,1-1 0,-1 1 0,0 0 0,0 0 0,0 0 0,0 0 0,-1 0 0,1 1 0,-1-1 0,1 1 0,-1 0 0,0 0 0,0 1 0,0-1 0,0 1 0,0 0 0,0 0 0,-1 0 0,1 0 0,0 1 0,-1-1 0,1 1 0,0 1 0,0-1 0,-1 0 0,1 1 0,0 0 0,0 0 0,0 0 0,-7 3 0,1 1 0,-1 1 0,1 0 0,1 1 0,-1 0 0,1 0 0,0 1 0,1 0 0,0 0 0,0 1 0,1 0 0,0 1 0,0-1 0,1 2 0,1-1 0,-1 0 0,2 1 0,0 0 0,0 0 0,-3 14 0,7-22 0,-1-1 0,1 1 0,0-1 0,-1 1 0,1-1 0,1 1 0,-1 0 0,0-1 0,1 1 0,-1-1 0,1 1 0,-1-1 0,1 1 0,0-1 0,0 0 0,1 1 0,-1-1 0,0 0 0,1 0 0,-1 0 0,1 0 0,0 0 0,-1 0 0,1 0 0,0-1 0,0 1 0,0-1 0,1 1 0,-1-1 0,0 0 0,0 0 0,1 0 0,-1 0 0,1 0 0,-1 0 0,1-1 0,4 1 0,1 0 0,1 0 0,0 0 0,0-1 0,0-1 0,0 1 0,0-1 0,0-1 0,0 0 0,14-5 0,-13 3 0,0 0 0,0-1 0,0 0 0,-1-1 0,0 0 0,0 0 0,-1-1 0,0 0 0,0-1 0,0 1 0,9-15 0,-8 9 0,-1 0 0,-1 0 0,0-1 0,-1 0 0,0 0 0,-2-1 0,5-19 0,-1-15 0,-2-1 0,-3 1 0,-5-95 0,2 133 0,-1-9 0,0 18 0,1 4 0,2 32 0,51 398-1365,-42-356-5461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24575,'3'-3'0,"1"2"0,0 7 0,-1 8 0,2 8 0,0 9 0,2 7 0,3 6 0,0 5 0,0-1 0,3 1 0,-2-9-8191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149 599 24575,'-32'-74'0,"3"-2"0,-25-105 0,49 164 0,-18-78 0,21 85 0,0-1 0,1 0 0,1 0 0,0 0 0,0 0 0,4-18 0,-4 26 0,1 0 0,0 0 0,0 0 0,0 0 0,1 0 0,-1 0 0,1 0 0,0 0 0,-1 0 0,1 1 0,0-1 0,1 1 0,-1-1 0,0 1 0,1 0 0,-1 0 0,1 0 0,0 0 0,-1 0 0,1 1 0,0-1 0,0 1 0,0 0 0,0 0 0,1 0 0,-1 0 0,0 0 0,0 1 0,1 0 0,-1-1 0,4 1 0,2 1 0,1-1 0,-1 1 0,0 1 0,1 0 0,-1 0 0,0 1 0,0 0 0,0 0 0,14 9 0,-3 0 0,0 1 0,-1 2 0,0 0 0,-1 1 0,-1 0 0,0 1 0,-2 2 0,0-1 0,-1 2 0,-1-1 0,11 24 0,-17-30 0,-1 0 0,-1 1 0,0-1 0,-1 1 0,-1 0 0,0 1 0,-1-1 0,1 23 0,-3-27 0,-1 0 0,0 1 0,-1-1 0,0 0 0,0 0 0,-1 0 0,0 0 0,-1 0 0,0-1 0,-1 1 0,0-1 0,-11 16 0,9-17 0,-1 1 0,0-1 0,-1 0 0,1-1 0,-2 0 0,1 0 0,-1-1 0,0 0 0,0-1 0,0 0 0,-1-1 0,0 0 0,0 0 0,0-1 0,0-1 0,-1 0 0,1 0 0,0-1 0,-1-1 0,1 0 0,-1 0 0,1-1 0,-1-1 0,1 0 0,-16-4 0,0-9-1365,6-1-5461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24575,'7'0'0,"-1"0"0,1 1 0,-1 0 0,0 0 0,1 1 0,-1-1 0,0 1 0,0 1 0,0-1 0,0 1 0,10 7 0,-8-4 0,-1 0 0,0 0 0,0 1 0,-1 0 0,1 0 0,-2 0 0,8 13 0,-3-3 0,-1 0 0,-1 1 0,-1 1 0,0-1 0,-2 1 0,0 0 0,2 24 0,-6-40 0,2 24 0,-3-26 0,0 0 0,0 0 0,0 0 0,0 0 0,0 1 0,-1-1 0,1 0 0,0 0 0,0 0 0,-1 0 0,1 0 0,0 0 0,-1 0 0,1 0 0,-1 0 0,0 0 0,1 0 0,-2 1 0,2-2 0,-1 0 0,1 0 0,-1 0 0,1 0 0,-1 0 0,1 0 0,-1 0 0,1 0 0,-1-1 0,1 1 0,-1 0 0,1 0 0,-1 0 0,1-1 0,0 1 0,-1 0 0,1-1 0,-1 1 0,1 0 0,0-1 0,-1 1 0,1 0 0,0-1 0,-1 1 0,1-1 0,0 1 0,0 0 0,-1-1 0,1 1 0,0-1 0,0 1 0,0-1 0,0 1 0,0-1 0,0 0 0,-7-19 0,4 8 0,1 1 0,0-1 0,1 0 0,0 1 0,1-1 0,0 0 0,1 0 0,0 0 0,1 1 0,0-1 0,7-19 0,-6 24 0,0 1 0,0 0 0,0 0 0,1 0 0,0 0 0,0 0 0,1 1 0,-1 0 0,1 0 0,0 0 0,1 0 0,-1 1 0,1 0 0,0 0 0,0 0 0,0 1 0,0 0 0,1 0 0,-1 1 0,1 0 0,7-2 0,5 0 0,0 1 0,0 1 0,0 0 0,0 1 0,1 2 0,-1 0 0,0 1 0,0 0 0,20 6 0,-38-7 0,0 0 0,0-1 0,1 1 0,-1 0 0,0-1 0,0 1 0,0 0 0,0 0 0,0 0 0,0 0 0,0 0 0,0 0 0,0 1 0,0-1 0,-1 0 0,1 0 0,0 1 0,-1-1 0,1 0 0,-1 0 0,0 1 0,1-1 0,-1 1 0,0-1 0,0 0 0,0 3 0,0 6 0,0-1 0,0 1 0,-3 9 0,0 3 0,3-7 0,0 0 0,0 0 0,2 0 0,0 0 0,7 26 0,-8-36 0,1-1 0,0 0 0,0 0 0,0 0 0,0 0 0,0 0 0,1 0 0,0 0 0,0-1 0,4 5 0,-4-6 0,-1-1 0,1 1 0,-1 0 0,1-1 0,0 0 0,0 1 0,-1-1 0,1 0 0,0 0 0,0-1 0,0 1 0,0-1 0,0 1 0,1-1 0,-1 0 0,6-1 0,-4 0 0,1 0 0,0 0 0,0-1 0,-1 1 0,1-2 0,-1 1 0,0 0 0,1-1 0,-1 0 0,-1 0 0,1-1 0,0 0 0,-1 1 0,1-1 0,-1-1 0,0 1 0,-1-1 0,1 1 0,-1-1 0,0 0 0,0 0 0,0-1 0,-1 1 0,3-9 0,-2 6 0,-1 0 0,0 0 0,0 0 0,-1 0 0,0 0 0,0 0 0,-1 0 0,0 0 0,0 0 0,-1-1 0,0 1 0,0 0 0,-1 0 0,0 0 0,-1 1 0,0-1 0,-4-8 0,2 8 0,0 0 0,0 1 0,-1 0 0,0 0 0,-14-12 0,18 17 0,0 0 0,-1 0 0,0 0 0,1 0 0,-1 1 0,0-1 0,0 1 0,0-1 0,0 1 0,0 0 0,0 0 0,0 1 0,0-1 0,0 1 0,-1-1 0,1 1 0,0 0 0,0 0 0,-1 0 0,-3 1 0,6 0 0,-1 0 0,1-1 0,0 1 0,-1 0 0,1 0 0,0 0 0,0 0 0,0 0 0,0 0 0,0 0 0,0 0 0,0 0 0,0 0 0,0 0 0,1 1 0,-1-1 0,0 0 0,1 1 0,-1-1 0,1 1 0,-1-1 0,1 0 0,0 1 0,0-1 0,0 1 0,-1-1 0,1 1 0,1-1 0,-1 1 0,0-1 0,0 1 0,0-1 0,2 3 0,-1 2 0,1 1 0,0-1 0,0 1 0,0-1 0,1 0 0,4 7 0,-3-6 0,1 0 0,0 0 0,0-1 0,1 0 0,0 0 0,0 0 0,0-1 0,1 0 0,-1 0 0,1 0 0,0-1 0,1 0 0,-1-1 0,1 1 0,-1-2 0,1 1 0,0-1 0,0 0 0,1 0 0,-1-1 0,0 0 0,0-1 0,1 0 0,-1 0 0,0-1 0,0 0 0,0 0 0,0-1 0,1 0 0,-2 0 0,1-1 0,0 0 0,-1-1 0,1 0 0,-1 0 0,0 0 0,0-1 0,-1 0 0,1 0 0,8-9 0,11-19 0,3-2 0,-29 35 0,0 0 0,1 0 0,-1 0 0,0-1 0,0 1 0,0 0 0,1 0 0,-1 0 0,0 0 0,0-1 0,1 1 0,-1 0 0,0 0 0,0 0 0,1 0 0,-1 0 0,0 0 0,0 0 0,1 0 0,-1 0 0,0 0 0,1 0 0,-1 0 0,0 0 0,0 0 0,1 0 0,-1 0 0,0 0 0,0 0 0,1 0 0,-1 0 0,0 1 0,1-1 0,4 10 0,0 22 0,-4-26 0,46 289 0,-12-92 0,-33-188 0,1 6 0,2 37 0,-5-53 0,0 0 0,0 0 0,-1 0 0,1-1 0,-1 1 0,0 0 0,-1-1 0,1 1 0,-1 0 0,0-1 0,0 0 0,0 1 0,-5 5 0,6-8 0,-1-1 0,0 1 0,1 0 0,-1-1 0,0 1 0,0-1 0,0 0 0,0 0 0,0 0 0,0 0 0,-1 0 0,1 0 0,0 0 0,0-1 0,-1 1 0,-3 0 0,2-1 0,-1 0 0,0 0 0,1-1 0,-1 1 0,0-1 0,1 0 0,-10-4 0,2 0 0,-1-1 0,1 0 0,0-1 0,-19-16 0,13 8-195,1-1 0,1-1 0,0 0 0,1-1 0,1-1 0,-15-28 0,-2-7-6631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24575,'-3'0'0,"-3"0"0,-5 0 0,-2 0 0,-2 0 0,1 3 0,3 4 0,3 4 0,7 2 0,3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149 164 24575,'6'-1'0,"0"0"0,-1 0 0,1 0 0,-1-1 0,1 0 0,-1 0 0,1-1 0,-1 1 0,0-1 0,0 0 0,-1-1 0,1 1 0,4-5 0,-7 7 0,0-1 0,0 0 0,0 0 0,0 0 0,-1 0 0,1 0 0,0 0 0,-1 0 0,0 0 0,1-1 0,-1 1 0,0-1 0,0 1 0,-1-1 0,1 1 0,0-1 0,-1 1 0,1-1 0,-1 0 0,0 1 0,0-1 0,0 1 0,0-1 0,-1 0 0,1 1 0,-1-1 0,1 0 0,-1 1 0,0-1 0,0 1 0,0 0 0,0-1 0,-3-2 0,2 1 0,0 1 0,0 0 0,-1 0 0,0 0 0,1 0 0,-1 0 0,0 1 0,0-1 0,-1 1 0,1 0 0,0 0 0,-1 0 0,0 0 0,1 1 0,-1-1 0,0 1 0,1 0 0,-1 0 0,0 1 0,0-1 0,0 1 0,0-1 0,0 1 0,0 1 0,0-1 0,-8 2 0,5 0 0,0 0 0,0 1 0,0 0 0,0 0 0,0 1 0,1-1 0,0 1 0,0 1 0,0-1 0,0 1 0,0 0 0,1 1 0,-7 8 0,6-6 0,1 0 0,0 0 0,0 0 0,1 0 0,0 1 0,0 0 0,1-1 0,0 1 0,1 1 0,0-1 0,-1 13 0,3-18 0,0 1 0,0 0 0,0 0 0,0-1 0,1 1 0,0 0 0,0-1 0,0 1 0,1-1 0,-1 1 0,1-1 0,0 1 0,1-1 0,-1 0 0,1 0 0,-1 0 0,1 0 0,0-1 0,1 1 0,-1-1 0,1 0 0,-1 0 0,1 0 0,5 3 0,25 9-1365,-1-4-5461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207 252 24575,'-1'-4'0,"1"0"0,0 0 0,-1 0 0,0 0 0,0 0 0,0 0 0,0 0 0,-1 0 0,1 1 0,-1-1 0,0 1 0,0-1 0,0 1 0,-1 0 0,-3-4 0,1 1 0,0 1 0,-1 0 0,0 1 0,0 0 0,0 0 0,-1 0 0,-10-4 0,15 7 0,1 0 0,-1 1 0,0-1 0,1 1 0,-1 0 0,0-1 0,1 1 0,-1 0 0,0 0 0,0 0 0,1 0 0,-1 0 0,0 1 0,0-1 0,1 0 0,-1 1 0,0-1 0,1 1 0,-3 1 0,1 0 0,-1 0 0,1 0 0,0 1 0,0-1 0,1 1 0,-1-1 0,1 1 0,-4 5 0,-2 5 0,1 0 0,0 0 0,-8 24 0,11-25 0,0 0 0,0 0 0,1 1 0,1 0 0,0 0 0,0 25 0,2-34 0,1 0 0,-1 1 0,1-1 0,-1 0 0,1 0 0,0 0 0,1 1 0,-1-1 0,1-1 0,0 1 0,0 0 0,0 0 0,0-1 0,1 1 0,-1-1 0,1 0 0,0 1 0,0-1 0,0-1 0,1 1 0,-1 0 0,1-1 0,-1 0 0,7 4 0,-1-3 0,0 0 0,1-1 0,-1 0 0,0-1 0,1 1 0,-1-2 0,1 1 0,-1-1 0,1-1 0,-1 0 0,1 0 0,-1-1 0,13-4 0,-4 1 0,1-2 0,-1 0 0,0-1 0,0-1 0,24-16 0,-33 19 0,-1-1 0,1 0 0,-1 0 0,-1 0 0,1-1 0,-1-1 0,-1 1 0,1-1 0,-2 0 0,1 0 0,-1-1 0,-1 0 0,1 0 0,-2 0 0,5-15 0,-6 13 0,0 0 0,-1 0 0,0-1 0,-1 1 0,-1 0 0,0 0 0,0-1 0,-1 1 0,-1 0 0,0 0 0,0 1 0,-1-1 0,-7-14 0,5 15 0,5 6 0,-1 0 0,0 1 0,-1-1 0,1 1 0,-1 0 0,0-1 0,0 1 0,0 1 0,0-1 0,-6-5 0,8 9 0,1 0 0,0 0 0,-1-1 0,1 1 0,0 0 0,-1 0 0,1 0 0,-1 0 0,1 0 0,0 0 0,-1 0 0,1 0 0,-1 0 0,1 0 0,0 0 0,-1 0 0,1 0 0,0 0 0,-1 0 0,1 0 0,-1 0 0,1 0 0,0 1 0,-1-1 0,1 0 0,0 0 0,-1 0 0,1 1 0,0-1 0,-1 0 0,1 0 0,0 1 0,0-1 0,-1 0 0,1 1 0,0-1 0,0 0 0,0 1 0,-1-1 0,1 0 0,0 1 0,0-1 0,0 1 0,0-1 0,0 0 0,0 1 0,0-1 0,0 1 0,-3 21 0,4 28 0,3 1 0,2-1 0,2 0 0,17 59 0,-18-84-682,12 28-1,-7-25-6143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46 126 24575,'-16'-13'0,"14"12"0,0 0 0,0 0 0,0-1 0,0 1 0,0-1 0,0 1 0,0-1 0,1 0 0,-1 1 0,1-1 0,-1 0 0,1 0 0,-1 0 0,1 0 0,0-1 0,-1-3 0,2 5 0,0 1 0,0-1 0,1 0 0,-1 0 0,0 0 0,1 0 0,-1 1 0,1-1 0,-1 0 0,1 0 0,-1 1 0,1-1 0,0 0 0,-1 1 0,1-1 0,0 1 0,0-1 0,-1 0 0,1 1 0,0 0 0,0-1 0,0 1 0,-1 0 0,1-1 0,1 1 0,28-8 0,-22 7 0,20-5 0,0-1 0,-1-1 0,51-23 0,-78 31 0,1-1 0,-1 1 0,1 0 0,-1 0 0,0-1 0,1 1 0,-1 0 0,1 0 0,-1 0 0,1 0 0,-1 0 0,1-1 0,-1 1 0,1 0 0,-1 0 0,1 0 0,-1 1 0,1-1 0,-1 0 0,1 0 0,-1 0 0,1 0 0,-1 0 0,1 1 0,-1-1 0,1 0 0,-1 0 0,0 1 0,1-1 0,-1 0 0,1 0 0,-1 1 0,0-1 0,1 1 0,-1-1 0,0 0 0,0 1 0,1-1 0,-1 1 0,0-1 0,0 0 0,1 1 0,-1-1 0,0 1 0,0-1 0,0 1 0,0-1 0,0 2 0,2 28 0,-2-25 0,-2 252-1365,2-235-5461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31 161 24575,'3'-9'0,"1"-9"0,-1-6 0,0-3 0,-3 1 0,-3 1 0,-3 5 0,-1 10 0,-1 8 0,0 8 0,1 6 0,2 1-8191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24575,'0'0'0,"0"0"0,0 0 0,0-1 0,0 1 0,0 0 0,1 0 0,-1 0 0,0 0 0,0 0 0,0-1 0,0 1 0,1 0 0,-1 0 0,0 0 0,0 0 0,1 0 0,-1 0 0,0 0 0,0 0 0,0 0 0,1 0 0,-1 0 0,0 0 0,0 0 0,0 0 0,1 0 0,-1 0 0,0 0 0,0 0 0,1 0 0,-1 0 0,0 0 0,0 0 0,0 0 0,1 0 0,-1 0 0,0 0 0,0 1 0,0-1 0,1 0 0,4 12 0,-2 16 0,-3-27 0,1 29 0,2 0 0,0-1 0,13 45 0,-13-63 0,1-1 0,0 1 0,0-1 0,1 0 0,1 0 0,-1 0 0,2-1 0,-1 0 0,1 0 0,1-1 0,-1 0 0,16 12 0,-21-18 0,0 0 0,0-1 0,1 1 0,-1-1 0,0 1 0,1-1 0,0 0 0,-1 0 0,1 0 0,0-1 0,-1 1 0,1 0 0,0-1 0,0 0 0,-1 0 0,1 0 0,0 0 0,0 0 0,3-1 0,-2 0 0,0-1 0,-1 1 0,1-1 0,-1 0 0,0 0 0,1 0 0,-1 0 0,0-1 0,0 1 0,0-1 0,-1 0 0,4-4 0,2-3 0,-1 0 0,-1-1 0,0 0 0,0 0 0,-1-1 0,-1 0 0,6-20 0,-7 18 0,-1 1 0,0-1 0,-1 0 0,-1 0 0,0 1 0,-3-16 0,3 22 0,-2 0 0,1 0 0,-1 0 0,0 0 0,0 0 0,-1 0 0,0 1 0,0-1 0,0 1 0,-1 0 0,0 0 0,0 0 0,-8-7 0,10 11 0,0 0 0,0 0 0,0 1 0,0-1 0,-1 1 0,1-1 0,0 1 0,-1 0 0,1 0 0,-1 0 0,1 0 0,-1 0 0,0 1 0,1-1 0,-1 1 0,1 0 0,-1 0 0,0 0 0,0 0 0,1 0 0,-1 0 0,1 1 0,-1-1 0,0 1 0,1 0 0,-1 0 0,1 0 0,-1 0 0,1 0 0,0 0 0,-1 1 0,1-1 0,0 1 0,0 0 0,0 0 0,0-1 0,-2 4 0,-1 0 0,0 1 0,0 0 0,1 0 0,0 0 0,0 1 0,0-1 0,1 1 0,0 0 0,0 0 0,1 0 0,0 1 0,-2 8 0,4-15 0,0 1 0,-1 0 0,1 0 0,0 0 0,0 0 0,0 0 0,0 0 0,0 0 0,1 0 0,-1 0 0,0 0 0,1 0 0,0-1 0,-1 1 0,1 0 0,0 0 0,0-1 0,0 1 0,0 0 0,0-1 0,0 1 0,0-1 0,1 1 0,-1-1 0,2 2 0,0-2 0,-1 0 0,1-1 0,-1 1 0,0-1 0,1 1 0,-1-1 0,1 0 0,-1 1 0,1-1 0,0-1 0,-1 1 0,1 0 0,-1-1 0,0 1 0,1-1 0,-1 0 0,1 0 0,-1 1 0,4-3 0,21-11 0,-1-1 0,47-36 0,-56 37 0,1 1 0,1 1 0,0 0 0,1 1 0,0 1 0,40-13 0,-57 22 0,-1 0 0,0 1 0,1-1 0,-1 1 0,0-1 0,1 1 0,-1 0 0,0 0 0,1 0 0,-1 1 0,1-1 0,-1 0 0,0 1 0,0-1 0,1 1 0,-1 0 0,0 0 0,4 2 0,-5-1 0,1-1 0,0 1 0,-1 0 0,0 0 0,1 0 0,-1 0 0,0 0 0,0 1 0,0-1 0,0 0 0,-1 0 0,1 1 0,0-1 0,-1 0 0,0 1 0,0-1 0,1 1 0,-2 3 0,0 18 0,-1 0 0,-2-1 0,0 1 0,-8 23 0,2-8 0,-1-7 0,9-26 0,8-20 0,3-9 0,2 1 0,0 1 0,23-32 0,-24 39 0,0 2 0,0 0 0,1 0 0,1 1 0,0 0 0,19-13 0,-27 21 0,0 0 0,0 1 0,0 0 0,0 0 0,1 0 0,-1 1 0,1-1 0,-1 1 0,0 0 0,1 0 0,0 1 0,-1-1 0,1 1 0,0 0 0,-1 0 0,9 2 0,-9-1 0,-1 1 0,1-1 0,0 1 0,-1 0 0,1 0 0,-1 0 0,0 1 0,1-1 0,-1 1 0,0 0 0,-1 0 0,1 0 0,0 0 0,-1 0 0,0 1 0,0-1 0,0 1 0,0-1 0,2 6 0,2 9 0,-1-1 0,0 2 0,-1-1 0,-1 0 0,-1 1 0,-1-1 0,-2 37 0,1-52 29,0 1-1,0-1 1,-1 1-1,1-1 0,-1 0 1,0 1-1,0-1 1,-1 0-1,1 0 1,-1 1-1,-2 3 1,3-6-101,0 0 1,0 1 0,0-1 0,-1 0 0,1 0 0,0 0 0,-1 0 0,1 0 0,-1 0-1,1 0 1,-1-1 0,0 1 0,1 0 0,-1-1 0,0 1 0,1-1 0,-1 0 0,0 0 0,0 1-1,1-1 1,-1 0 0,0 0 0,-2-1 0,-16-3-6755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24575,'3'0'0,"4"0"0,0 3 0,0 4 0,-2 3 0,-1 4 0,-2 4 0,-1 5 0,-1 5 0,0 4 0,0 1 0,-1 1 0,1 1 0,0-3 0,0-6-8191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24575,'0'-1'0,"0"1"0,0 0 0,0-1 0,-1 1 0,1 0 0,0-1 0,0 1 0,0 0 0,-1-1 0,1 1 0,0 0 0,-1 0 0,1-1 0,0 1 0,-1 0 0,1 0 0,0-1 0,-1 1 0,1 0 0,0 0 0,-1 0 0,1 0 0,0 0 0,-1-1 0,1 1 0,-1 0 0,1 0 0,0 0 0,-1 0 0,1 0 0,-1 0 0,1 0 0,0 1 0,-1-1 0,1 0 0,-1 0 0,-2 20 0,3-18 0,-5 119 0,14 144 0,30 120 0,-29-302 0,8 77 0,41 310 0,-40-376 0,1 12 0,-6-143-1365,-8 16-5461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51 155 24575,'1'-37'0,"0"23"0,0 0 0,-1 1 0,-1-1 0,0 0 0,-6-26 0,7 40 0,0-1 0,0 1 0,-1-1 0,1 1 0,0 0 0,0-1 0,0 1 0,0 0 0,0-1 0,0 1 0,-1 0 0,1-1 0,0 1 0,0 0 0,0-1 0,-1 1 0,1 0 0,0 0 0,0-1 0,-1 1 0,1 0 0,0 0 0,-1 0 0,1-1 0,0 1 0,-1 0 0,1 0 0,0 0 0,-1 0 0,0-1 0,-6 10 0,-3 17 0,-9 129-1365,18-140-5461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57 24575,'17'-23'0,"-15"20"0,0-1 0,1 1 0,-1 0 0,0 0 0,1 0 0,0 0 0,0 1 0,0-1 0,6-3 0,-27 26 0,-23 17-227,2 1-1,1 1 1,2 3-1,2 1 1,-39 65-1,57-76-6598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 24575,'-2'-3'0,"1"0"0,0-1 0,-1 1 0,1 0 0,1 0 0,-1-1 0,0 1 0,0-7 0,1 9 0,0 1 0,0-1 0,1 1 0,-1-1 0,0 1 0,0-1 0,0 1 0,0-1 0,0 1 0,1-1 0,-1 1 0,0-1 0,0 1 0,1 0 0,-1-1 0,0 1 0,0-1 0,1 1 0,-1 0 0,1-1 0,-1 1 0,0 0 0,1-1 0,0 1 0,0 0 0,0-1 0,0 1 0,0 0 0,0 0 0,1 0 0,-1 0 0,0 0 0,0 1 0,0-1 0,0 0 0,0 0 0,0 1 0,0-1 0,0 1 0,0-1 0,2 1 0,52 30 0,-1 1 0,-1 3 0,-2 3 0,-2 1 0,49 51 0,-96-88 38,0 0 0,0-1 0,0 1 0,0-1 0,0 1 0,0-1 0,0 0 0,3 2 0,-4-3-77,-1 0 0,1 0 0,-1 0 0,1 0 1,-1 0-1,1 0 0,-1 0 0,1 0 1,-1-1-1,1 1 0,-1 0 0,1 0 0,-1 0 1,1 0-1,-1-1 0,1 1 0,-1 0 0,0-1 1,1 1-1,-1 0 0,1-1 0,-1 1 1,0 0-1,1-1 0,-1 1 0,0 0 0,0-1 1,1 1-1,-1-1 0,0 1 0,0-1 0,0 1 1,0-1-1,1 1 0,-1-1 0,0 1 0,0-1 1,0 1-1,0-1 0,0 1 0,0-1 1,0 1-1,0-1 0,1-14-6787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37 24575,'-1'-1'0,"1"0"0,0 0 0,-1 0 0,0 0 0,1 0 0,-1 0 0,0 0 0,1 0 0,-1 0 0,0 0 0,0 0 0,0 1 0,0-1 0,0 0 0,0 0 0,0 1 0,0-1 0,0 1 0,-1-1 0,-23-9 0,13 7 0,-1 1 0,0 0 0,1 1 0,-1 0 0,-18 2 0,-66 11 0,40-4 0,-152 15 312,-91 11-1989,270-30-5149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24575,'-3'0'0,"-3"0"0,-5 0 0,-2 0 0,-5 0 0,-3 0 0,0 0 0,0 0 0,-2 0 0,0 0 0,4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54 24575,'-3'0'0</inkml:trace>
  <inkml:trace contextRef="#ctx0" brushRef="#br0" timeOffset="1">687 54 24575,'-2'2'0,"-1"0"0,1 0 0,-1-1 0,0 1 0,1-1 0,-1 0 0,0 0 0,0 0 0,1 0 0,-1 0 0,0-1 0,0 1 0,0-1 0,0 0 0,-3 0 0,-3 0 0,0 0 0,1-1 0,-1 0 0,-8-2 0,-3-3 0,-28-13 0,31 12 0,0 1 0,-32-8 0,-9 6 0,-1 3 0,-110 6 0,75 1 0,63-2-1365,5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24575,'-3'0'0,"-4"0"0,0-3 0,0-4 0,5-4 0,6 1 0,4 1 0,4 3 0,6-1 0,6 1 0,4 1 0,4 2 0,4 1 0,-3 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24575,'0'1'0,"0"0"0,1-1 0,-1 1 0,0 0 0,1 0 0,-1 0 0,1-1 0,-1 1 0,1 0 0,0-1 0,-1 1 0,1 0 0,0-1 0,0 1 0,-1-1 0,1 1 0,0-1 0,0 0 0,-1 1 0,1-1 0,0 0 0,0 1 0,0-1 0,0 0 0,0 0 0,0 0 0,1 0 0,27 3 0,-2-6 0,1-1 0,-1-1 0,33-10 0,1-1 0,-10 7 171,97-7 0,51 15-1878,-177 1-5119</inkml:trace>
  <inkml:trace contextRef="#ctx0" brushRef="#br0" timeOffset="1">1177 18 24575,'5'3'0,"9"1"0,7 0 0,2-1 0,2-1 0,-2-1 0,1 0 0,0-4 0,-1-1 0,-2 1 0,-2-4 0,-1 1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17 24575,'-3'0'0,"1"0"0,0 0 0,0-1 0,0 1 0,0-1 0,0 0 0,0 1 0,0-1 0,0 0 0,1 0 0,-3-2 0,-13-4 0,17 7 0,-1 0 0,1 0 0,0 0 0,-1 0 0,1 0 0,0 0 0,-1 0 0,1 0 0,0 1 0,-1-1 0,1 0 0,0 0 0,0 0 0,-1 0 0,1 1 0,0-1 0,0 0 0,-1 0 0,1 1 0,0-1 0,0 0 0,-1 0 0,1 1 0,0-1 0,0 0 0,0 1 0,0-1 0,-1 0 0,1 1 0,0-1 0,0 0 0,0 1 0,0-1 0,0 0 0,0 1 0,0-1 0,-2 17 0,2-14 0,-1 301 0,0-16 0,-6-172 0,-6-1 0,-4 0 0,-5-2 0,-5 0 0,-76 198 0,102-310 0,0 0 0,1 0 0,-1 0 0,0 0 0,1 0 0,-1 0 0,1 1 0,0-1 0,-1 0 0,1 0 0,0 0 0,0 1 0,0-1 0,0 0 0,0 0 0,0 2 0,13-15 0,10-8 0,-6 11 0,0 2 0,1 0 0,0 1 0,0 1 0,1 1 0,-1 0 0,29-1 0,-14 0 0,634-50-1310,-508 47 790,842-44-4631,4 13 3883,1006 13 2368,-1986 26 453,-20-1-882,-8 0-634,-19-3-3340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57 138 24575,'0'0'0,"1"-1"0,-1 1 0,0 0 0,1-1 0,-1 1 0,0-1 0,1 1 0,-1-1 0,0 1 0,1 0 0,-1-1 0,1 1 0,-1 0 0,1-1 0,-1 1 0,1 0 0,-1 0 0,1-1 0,-1 1 0,1 0 0,-1 0 0,1 0 0,0 0 0,-1 0 0,1 0 0,-1 0 0,1 0 0,-1 0 0,1 0 0,-1 0 0,1 0 0,0 0 0,26 3 0,-20-2 0,5 0 0,-4 1 0,0-2 0,0 1 0,0-1 0,0 0 0,15-3 0,-21 3 0,0-1 0,-1 0 0,1 1 0,0-1 0,-1 0 0,1 0 0,-1 1 0,1-1 0,-1-1 0,1 1 0,-1 0 0,0 0 0,1 0 0,-1-1 0,0 1 0,0 0 0,0-1 0,0 1 0,0-1 0,-1 0 0,1 1 0,0-1 0,-1 0 0,1 1 0,-1-1 0,1 0 0,-1 0 0,0 1 0,0-1 0,0 0 0,0 0 0,0-2 0,-1 0 0,1 1 0,-1 0 0,1-1 0,-1 1 0,0 0 0,0 0 0,-1-1 0,1 1 0,0 0 0,-1 0 0,0 0 0,0 1 0,0-1 0,0 0 0,0 1 0,-4-4 0,2 2 0,-1 1 0,0-1 0,0 1 0,0 0 0,0 0 0,0 1 0,-1 0 0,1-1 0,-9-1 0,9 3 0,0 0 0,-1 0 0,1 1 0,0-1 0,-1 1 0,1 0 0,-1 1 0,1-1 0,0 1 0,-7 2 0,9-2 0,0 0 0,0 0 0,0 0 0,0 1 0,1-1 0,-1 1 0,0 0 0,1 0 0,-1 0 0,1 0 0,0 0 0,0 0 0,0 1 0,0-1 0,0 1 0,0-1 0,-2 6 0,1-1 0,0 0 0,1 0 0,-1 0 0,2 0 0,-1 0 0,1 1 0,0-1 0,0 1 0,1-1 0,0 0 0,1 1 0,-1-1 0,1 1 0,1-1 0,-1 0 0,1 0 0,1 0 0,-1 0 0,1 0 0,0 0 0,1 0 0,0-1 0,0 0 0,0 0 0,1 0 0,-1 0 0,2-1 0,-1 0 0,0 0 0,1 0 0,0 0 0,0-1 0,1 0 0,-1-1 0,1 1 0,-1-1 0,1 0 0,0-1 0,0 0 0,1 0 0,-1 0 0,0-1 0,1 0 0,7 0 0,29-4-1365,-4-2-5461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271 342 24575,'-29'-5'0,"1"1"0,-1 1 0,-46 1 0,-34-2 0,140-3 0,1583-115-5784,-615 77 2858,658-43 1380,-1609 85 2026,233-26 2983,-269 28-3173,-5 0 54,-1 0 1,0 0 0,0 0-1,0-1 1,0 0 0,0 0-1,8-4 1,-14 6-321,0 0 0,0 0 0,0 0-1,0 0 1,1 0 0,-1 0 0,0 0 0,0 0 0,0 0-1,0 0 1,0-1 0,0 1 0,0 0 0,0 0 0,0 0-1,1 0 1,-1 0 0,0 0 0,0 0 0,0 0 0,0-1-1,0 1 1,0 0 0,0 0 0,0 0 0,0 0 0,0 0-1,0 0 1,0 0 0,0-1 0,0 1 0,0 0 0,0 0 0,0 0-1,0 0 1,0 0 0,0 0 0,0 0 0,0-1 0,0 1-1,0 0 1,0 0 0,0 0 0,0 0 0,0 0 0,0 0-1,-1 0 1,1 0 0,0-1 0,0 1 0,0 0 0,0 0-1,0 0 1,0 0 0,0 0 0,0 0 0,-1 0 0,-10-4 809,-14 0-367,-131 5 118,154-2-584,0 1 0,0 0 0,0 0 0,1 1 0,-1-1 0,0 0 0,0 1 0,0-1 0,1 1 0,-1-1 0,0 1 0,0 0 0,1 0 0,-1 0 0,1 0 0,-1 0 0,1 0 0,-1 0 0,1 1 0,0-1 0,-1 0 0,1 1 0,0-1 0,0 1 0,0-1 0,0 1 0,0 0 0,0 2 0,0 3 0,0-1 0,1 0 0,-1 1 0,2-1 0,-1 1 0,1-1 0,1 7 0,-2-11 0,13 130 0,-8 212 0,-6-215 0,0 397 0,1-521 50,-3 31-1465,0-27-5411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24575,'0'-10'0,"0"7"0,-1 0 0,1 1 0,0-1 0,0 0 0,0 1 0,0-1 0,1 0 0,-1 1 0,1-1 0,0 0 0,-1 1 0,1-1 0,0 1 0,2-4 0,-2 6 0,-1 0 0,0 0 0,0 0 0,1 0 0,-1 0 0,0 0 0,1 0 0,-1 0 0,0 0 0,1 0 0,-1 0 0,0 0 0,0 0 0,1 0 0,-1 0 0,0 0 0,1 0 0,-1 0 0,0 1 0,0-1 0,1 0 0,-1 0 0,0 0 0,0 0 0,1 1 0,-1-1 0,0 0 0,0 0 0,0 0 0,1 1 0,-1-1 0,0 0 0,0 0 0,0 1 0,0-1 0,0 0 0,1 1 0,-1-1 0,0 0 0,0 1 0,6 13 0,-6-14 0,12 33 114,-2 0 0,10 61 0,-1 71-1821,-16-134-5119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39 374 24575,'-1'-17'0,"-1"-1"0,-1 1 0,0 0 0,-7-18 0,-5-29 0,13 53 0,1 1 0,0-1 0,1 0 0,0 1 0,0-1 0,2 1 0,-1-1 0,1 1 0,4-13 0,-4 18 0,0 0 0,0 0 0,1 0 0,-1 1 0,1-1 0,0 1 0,0 0 0,0-1 0,1 2 0,0-1 0,0 0 0,0 1 0,0-1 0,0 1 0,1 0 0,-1 1 0,1-1 0,0 1 0,-1 0 0,9-2 0,-2 1 0,0 1 0,0 0 0,1 1 0,-1 0 0,0 1 0,1 1 0,-1-1 0,1 2 0,-1-1 0,0 2 0,0-1 0,0 2 0,0-1 0,0 2 0,-1-1 0,0 1 0,0 1 0,19 13 0,-23-15 0,0 1 0,0 0 0,-1 0 0,0 1 0,1 0 0,-2 0 0,1 0 0,-1 0 0,0 0 0,0 1 0,-1 0 0,0 0 0,0 0 0,0 0 0,-1 1 0,0-1 0,-1 0 0,0 1 0,0-1 0,0 1 0,-1 0 0,0-1 0,-1 1 0,1 0 0,-2-1 0,1 1 0,-1-1 0,0 0 0,-4 9 0,1-6 0,0 0 0,-1-1 0,0 1 0,-1-2 0,0 1 0,0-1 0,-1 0 0,0 0 0,-1-1 0,1 0 0,-1-1 0,-1 0 0,1 0 0,-1-1 0,0 0 0,0-1 0,-1 0 0,1 0 0,-1-2 0,0 1 0,-16 1 0,26-4 0,0 1 0,0-1 0,0 0 0,-1 0 0,1 0 0,0 0 0,0 0 0,0 0 0,0-1 0,0 1 0,0 0 0,0 0 0,0-1 0,0 1 0,0-1 0,0 1 0,0-1 0,0 1 0,1-1 0,-1 1 0,0-1 0,0 0 0,-1-1 0,2 2 0,0-1 0,0 0 0,1 0 0,-1 1 0,0-1 0,0 0 0,0 0 0,1 1 0,-1-1 0,0 0 0,1 1 0,-1-1 0,1 0 0,-1 1 0,1-1 0,-1 1 0,1-1 0,-1 0 0,1 1 0,0 0 0,-1-1 0,1 1 0,-1-1 0,1 1 0,0 0 0,0-1 0,-1 1 0,1 0 0,0 0 0,-1-1 0,1 1 0,1 0 0,8-3 0,0 1 0,0 0 0,1 1 0,-1 0 0,0 1 0,0 0 0,0 0 0,1 1 0,-1 0 0,0 1 0,0 0 0,0 1 0,-1 0 0,1 0 0,0 1 0,-1 0 0,0 1 0,0 0 0,-1 0 0,1 1 0,-1 1 0,0-1 0,-1 1 0,11 11 0,-17-16 0,0-1 0,1 1 0,-1 0 0,0 0 0,0 0 0,0-1 0,0 1 0,0 0 0,0 0 0,-1 1 0,1-1 0,-1 0 0,0 0 0,1 0 0,-1 0 0,0 0 0,0 0 0,0 0 0,0 1 0,-1-1 0,1 0 0,-1 0 0,1 0 0,-1 0 0,0 0 0,1 0 0,-1 0 0,0 0 0,-1 0 0,1-1 0,0 1 0,0 0 0,-1 0 0,1-1 0,-1 1 0,-2 1 0,-2 2 0,-1-1 0,0 1 0,0-1 0,0-1 0,0 1 0,-1-1 0,1 0 0,-13 2 0,-2-1-273,-1 0 0,1-2 0,-1 0 0,-23-3 0,2-1-6553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24575,'9'-4'0,"0"0"0,-1 0 0,1 1 0,0 0 0,1 1 0,-1 0 0,0 0 0,14 0 0,-21 2 0,0 1 0,0-1 0,-1 1 0,1 0 0,0 0 0,-1-1 0,1 1 0,-1 0 0,1 0 0,-1 1 0,0-1 0,1 0 0,-1 0 0,0 1 0,0-1 0,0 1 0,0-1 0,0 1 0,0-1 0,0 1 0,0-1 0,0 1 0,-1 0 0,1 0 0,0 2 0,2 8 0,-1 1 0,3 20 0,-3-16 0,52 267 0,-49-264 0,-4-18 0,-1-4 0,-7-29 0,1 4 0,-25-153 0,29 157 0,1 1 0,1 0 0,0 0 0,2 0 0,1 0 0,6-25 0,-9 44 0,1 0 0,0 0 0,0 0 0,0 0 0,0 0 0,1 0 0,-1 1 0,1-1 0,-1 1 0,1-1 0,0 1 0,0 0 0,0-1 0,1 1 0,-1 0 0,0 0 0,1 1 0,-1-1 0,1 0 0,4-1 0,-4 2 0,0 1 0,0-1 0,0 1 0,0 0 0,0 0 0,0 0 0,0 0 0,0 0 0,0 1 0,-1-1 0,1 1 0,0 0 0,0 0 0,0 0 0,0 0 0,-1 0 0,1 1 0,0-1 0,-1 1 0,5 3 0,5 6 0,0-1 0,-1 2 0,0 0 0,0 0 0,-1 1 0,-1 0 0,0 0 0,-1 1 0,-1 1 0,0-1 0,-1 1 0,0 0 0,-1 1 0,4 23 0,-8-33 13,-1-1 1,1 0-1,-1 1 0,0-1 0,0 1 0,-1-1 0,0 0 0,0 1 0,0-1 1,-1 0-1,1 0 0,-1 0 0,-1 0 0,1 0 0,0 0 0,-1 0 0,0-1 1,0 0-1,-1 1 0,1-1 0,-1 0 0,0-1 0,0 1 0,0-1 0,-6 4 1,1-1-157,0-1 1,-1 0 0,1-1 0,-1 0-1,-1 0 1,1-1 0,0-1 0,-1 1 0,1-2-1,-1 1 1,-19-1 0,-1-3-6684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 24575,'4'-1'0,"0"1"0,0-1 0,-1 1 0,1-1 0,0 0 0,0 0 0,-1-1 0,1 1 0,-1-1 0,1 0 0,-1 0 0,0 0 0,0 0 0,1 0 0,-2-1 0,1 1 0,3-4 0,-6 6 0,0-1 0,1 1 0,-1-1 0,0 1 0,0 0 0,1-1 0,-1 1 0,0-1 0,0 1 0,0-1 0,0 1 0,1-1 0,-1 1 0,0-1 0,0 1 0,0-1 0,0 1 0,0-1 0,0 1 0,0-1 0,-1 1 0,1-1 0,0 1 0,0-1 0,0 1 0,0-1 0,-1 1 0,1 0 0,0-1 0,0 1 0,-1-1 0,1 1 0,0 0 0,-1-1 0,1 1 0,0 0 0,-1-1 0,1 1 0,0 0 0,-1-1 0,1 1 0,-1 0 0,1 0 0,-1 0 0,1-1 0,-1 1 0,1 0 0,-1 0 0,1 0 0,-1 0 0,1 0 0,-1 0 0,1 0 0,-1 0 0,0 0 0,-30 0 0,26 2 0,0 0 0,0 0 0,0 0 0,0 1 0,0 0 0,1 0 0,-1 0 0,1 0 0,0 1 0,0 0 0,0 0 0,0 0 0,1 0 0,0 0 0,0 1 0,-5 9 0,-2 4 0,2 2 0,-13 39 0,12-29 0,-9 60 0,16-76 0,1 1 0,0-1 0,1 1 0,1-1 0,0 1 0,5 20 0,-5-31 17,0-1-1,1 1 0,-1 0 0,1 0 1,0-1-1,0 1 0,0-1 0,0 1 1,1-1-1,-1 0 0,1 0 0,0 0 1,0 0-1,0-1 0,0 1 0,0-1 1,1 1-1,-1-1 0,1 0 0,5 2 1,-2-2-173,0 0 1,0-1 0,0 1 0,0-1 0,0 0 0,0-1 0,0 0-1,0 0 1,0-1 0,13-2 0,14-5-6671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77 24575,'-3'-3'0,"-4"-4"0,-6-3 0,-4-1 0,-5 2 0,-2 3 0,1 2 0,7 2 0,11 1 0,11-2 0,9-4 0,8 0 0,0 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81 160 24575,'-1'0'0,"1"0"0,0 0 0,0 0 0,0 0 0,-1 0 0,1 0 0,0 0 0,0 0 0,-1 0 0,1 0 0,0 0 0,0 0 0,-1 0 0,1 0 0,0 0 0,0 0 0,-1 0 0,1 0 0,0 0 0,0 0 0,-1 0 0,1 0 0,0 0 0,0 0 0,0-1 0,-1 1 0,1 0 0,0 0 0,0 0 0,0 0 0,0-1 0,-1 1 0,1 0 0,0 0 0,0 0 0,0-1 0,0 1 0,0 0 0,0 0 0,-1 0 0,1-1 0,0 1 0,0 0 0,0 0 0,0-1 0,-3 9 0,1 1 0,0-1 0,1 1 0,-1-1 0,2 1 0,-1 0 0,1 0 0,1 9 0,-1 4 0,11 121 0,-3-52 0,-15-282 0,3 151 0,0 14 0,2 0 0,0 0 0,2-1 0,1 1 0,6-40 0,-6 62 14,0 0 0,1 1-1,-1-1 1,1 1 0,-1 0-1,1 0 1,0-1-1,1 1 1,-1 0 0,0 1-1,1-1 1,-1 0 0,1 1-1,0-1 1,0 1 0,0 0-1,0 0 1,0 0 0,1 0-1,-1 1 1,0-1 0,1 1-1,-1 0 1,5-1 0,3 0-228,-1 1 1,0-1 0,0 2-1,1 0 1,-1 0 0,1 1-1,14 2 1,-3 2-6613</inkml:trace>
  <inkml:trace contextRef="#ctx0" brushRef="#br0" timeOffset="1">63 312 24575,'-5'3'0,"-6"4"0,-3 1 0,-2 2 0,4-2 0,7-1 0,8-2 0,8-2 0,9-1 0,10-2 0,7-2 0,8-5 0,3-1 0,4-2 0,-8 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24575,'3'-28'0,"-3"27"0,0 1 0,1 0 0,-1-1 0,0 1 0,0 0 0,0-1 0,0 1 0,0 0 0,1-1 0,-1 1 0,0 0 0,0-1 0,1 1 0,-1 0 0,0 0 0,0-1 0,1 1 0,-1 0 0,0 0 0,1-1 0,-1 1 0,0 0 0,1 0 0,0 0 0,-1 0 0,1 0 0,-1 0 0,1 1 0,0-1 0,-1 0 0,1 1 0,-1-1 0,1 0 0,0 1 0,-1-1 0,1 1 0,-1-1 0,1 1 0,-1-1 0,0 1 0,1-1 0,-1 1 0,0 0 0,1 0 0,8 17 0,-1 0 0,-1 0 0,0 1 0,-2 0 0,0 0 0,2 24 0,-3-24 0,2 15 0,-2 0 0,1 37 0,-11-154 0,1 38 0,2-56 0,6 61 0,2 0 0,9-40 0,-9 60 0,1-1 0,1 1 0,0 0 0,2 1 0,16-30 0,-21 43 0,0 1 0,0-1 0,1 1 0,0 0 0,-1 0 0,2 0 0,-1 1 0,1 0 0,-1 0 0,1 0 0,7-3 0,-11 6 0,0 0 0,1 0 0,-1 0 0,1 1 0,-1-1 0,1 1 0,-1 0 0,1-1 0,-1 1 0,1 0 0,0 1 0,-1-1 0,1 0 0,-1 1 0,1-1 0,-1 1 0,1 0 0,-1 0 0,0 0 0,1 0 0,-1 0 0,0 0 0,0 1 0,0-1 0,0 1 0,0 0 0,0-1 0,0 1 0,-1 0 0,1 0 0,0 0 0,1 4 0,2 2 0,-1 0 0,0 0 0,0 1 0,-1-1 0,0 1 0,-1-1 0,0 1 0,0 0 0,-1 0 0,0 0 0,-1 0 0,0 0 0,0 0 0,-2 12 0,-1-4 0,0 0 0,-1 0 0,-1-1 0,-1 0 0,0 0 0,-13 25 0,8-22 0,-1 0 0,-1-1 0,0-1 0,-1 0 0,-1-1 0,0 0 0,-35 26 0,48-41 0,0 0 0,1 0 0,-1 1 0,1-1 0,-1 0 0,1 1 0,-1-1 0,1 1 0,0-1 0,-1 1 0,1 0 0,0 0 0,0-1 0,-1 5 0,2-5 0,0 1 0,0-1 0,1 1 0,-1-1 0,0 0 0,0 1 0,1-1 0,-1 0 0,1 1 0,0-1 0,-1 0 0,1 0 0,0 0 0,0 1 0,-1-1 0,1 0 0,0 0 0,0 0 0,0 0 0,0 0 0,1-1 0,-1 1 0,1 1 0,23 16-227,1 0-1,1-1 1,0-2-1,1-1 1,50 18-1,-50-24-6598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74 24575,'-13'-13'0,"-26"-25"0,36 35 0,-1 1 0,1-1 0,-1 1 0,1 0 0,-1 0 0,0 0 0,0 1 0,0-1 0,-8-1 0,11 3 0,1-1 0,-1 1 0,0 0 0,0 0 0,1 0 0,-1 0 0,0 0 0,0 0 0,1 1 0,-1-1 0,0 0 0,0 0 0,1 0 0,-1 1 0,0-1 0,1 0 0,-1 1 0,0-1 0,1 1 0,-1-1 0,0 1 0,1-1 0,-1 1 0,1-1 0,-1 1 0,0 0 0,1 1 0,-1 0 0,0-1 0,0 1 0,1 0 0,-1 0 0,1 0 0,0 0 0,-1-1 0,1 1 0,0 3 0,0 3 0,1 0 0,0 0 0,4 15 0,-2-14 0,0 1 0,1-1 0,0 0 0,0 0 0,1 0 0,1-1 0,11 15 0,-15-21 0,-1 0 0,1 0 0,0 0 0,0 0 0,0-1 0,0 1 0,1-1 0,-1 0 0,0 1 0,1-1 0,-1 0 0,0 0 0,1-1 0,4 2 0,-5-2 0,0 0 0,1 0 0,-1-1 0,0 1 0,0-1 0,0 1 0,0-1 0,0 0 0,0 0 0,-1 0 0,1 0 0,0 0 0,0 0 0,0 0 0,-1 0 0,1-1 0,-1 1 0,1-1 0,-1 1 0,0-1 0,2-2 0,0-1 0,0 0 0,0 1 0,0-1 0,-1 0 0,0-1 0,0 1 0,0 0 0,-1 0 0,1-1 0,-2 1 0,1-1 0,0 1 0,-1-1 0,0 0 0,0 1 0,-1-1 0,-1-5 0,2 8 0,-1 0 0,1 1 0,-1-1 0,0 0 0,-1 0 0,1 1 0,0-1 0,-1 1 0,1 0 0,-1-1 0,0 1 0,1 0 0,-1 0 0,0 0 0,-1 0 0,1 0 0,0 0 0,0 1 0,-1-1 0,1 1 0,-1-1 0,0 1 0,1 0 0,-1 0 0,0 0 0,1 1 0,-1-1 0,0 1 0,0-1 0,0 1 0,0 0 0,0 0 0,1 0 0,-5 1 0,-1 0 34,0 1 1,0 0-1,0 1 0,0 0 0,1 0 0,-1 1 0,1-1 0,0 2 0,-9 6 1,12-9-73,0 1 0,1 0 0,-1 1 0,1-1 0,0 1 0,0-1 0,1 1 0,-4 5 0,5-7-38,0 0 1,0 0-1,1 0 0,-1 0 0,1 0 0,-1 0 0,1 0 0,-1 0 1,1 0-1,0 1 0,0-1 0,0 0 0,1 0 0,-1 0 1,0 0-1,1 0 0,1 5 0,4 4-6750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24575,'-1'-3'0,"1"-1"0,-1 0 0,0 1 0,0-1 0,0 1 0,-1-1 0,1 1 0,-1 0 0,0 0 0,-3-6 0,4 8 0,1 0 0,-1 0 0,0 0 0,0 0 0,1 0 0,-1 0 0,0 0 0,0 0 0,0 1 0,0-1 0,0 0 0,0 0 0,0 1 0,0-1 0,0 1 0,0-1 0,-1 1 0,1-1 0,0 1 0,0 0 0,0-1 0,-1 1 0,1 0 0,0 0 0,0 0 0,-1 0 0,1 0 0,0 0 0,0 0 0,-1 1 0,1-1 0,0 0 0,-2 2 0,1-1 0,1 0 0,-1 1 0,1 0 0,0-1 0,0 1 0,0 0 0,0 0 0,0-1 0,0 1 0,0 0 0,0 0 0,1 0 0,-1 0 0,1 0 0,0 0 0,-1 0 0,1 0 0,0 0 0,0 3 0,4 39 0,-2-36 0,0 0 0,1 0 0,0-1 0,0 1 0,0-1 0,1 0 0,0 0 0,1 0 0,-1-1 0,1 1 0,0-1 0,12 10 0,-14-13 0,0-1 0,0 0 0,0 1 0,0-1 0,0-1 0,1 1 0,-1 0 0,1-1 0,-1 0 0,1 0 0,-1 0 0,1 0 0,0 0 0,0-1 0,-1 1 0,1-1 0,0 0 0,0-1 0,-1 1 0,1 0 0,0-1 0,-1 0 0,1 0 0,0 0 0,-1-1 0,1 1 0,-1-1 0,0 1 0,4-4 0,0 0 0,-1 0 0,0 0 0,-1-1 0,1 0 0,-1 0 0,0 0 0,-1-1 0,1 0 0,-2 0 0,1 0 0,-1 0 0,1-1 0,1-7 0,-4 11 0,0-1 0,0 1 0,0-1 0,-1 1 0,0-1 0,1 1 0,-2-1 0,1 1 0,0-1 0,-3-8 0,2 11 0,0-1 0,0 0 0,0 1 0,-1-1 0,1 0 0,-1 1 0,1 0 0,-1-1 0,0 1 0,0 0 0,0 0 0,0 0 0,-1 0 0,1 0 0,0 1 0,-1-1 0,-5-2 0,3 3-59,0-1 0,-1 1-1,1 0 1,0 0-1,-1 0 1,1 1 0,-1 0-1,1 0 1,-1 0 0,1 1-1,-1 0 1,1 0 0,-1 0-1,1 1 1,0-1-1,0 1 1,0 1 0,0-1-1,0 1 1,0 0 0,1 0-1,-8 6 1,-1 4-6767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san-francisco-transamerica-pyramid-163320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https://pixabay.com/photos/san-francisco-transamerica-pyramid-1633203/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48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367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57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767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28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2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Service">
  <p:cSld name="Our Servic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6"/>
          <p:cNvSpPr/>
          <p:nvPr/>
        </p:nvSpPr>
        <p:spPr>
          <a:xfrm>
            <a:off x="0" y="708746"/>
            <a:ext cx="6094411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6"/>
          <p:cNvSpPr/>
          <p:nvPr/>
        </p:nvSpPr>
        <p:spPr>
          <a:xfrm>
            <a:off x="616764" y="1532063"/>
            <a:ext cx="10947963" cy="288032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6"/>
          <p:cNvSpPr>
            <a:spLocks noGrp="1"/>
          </p:cNvSpPr>
          <p:nvPr>
            <p:ph type="pic" idx="2"/>
          </p:nvPr>
        </p:nvSpPr>
        <p:spPr>
          <a:xfrm>
            <a:off x="1295633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1" name="Google Shape;211;p186"/>
          <p:cNvSpPr>
            <a:spLocks noGrp="1"/>
          </p:cNvSpPr>
          <p:nvPr>
            <p:ph type="pic" idx="3"/>
          </p:nvPr>
        </p:nvSpPr>
        <p:spPr>
          <a:xfrm>
            <a:off x="6420125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186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5754688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6"/>
          <p:cNvSpPr txBox="1">
            <a:spLocks noGrp="1"/>
          </p:cNvSpPr>
          <p:nvPr>
            <p:ph type="body" idx="4"/>
          </p:nvPr>
        </p:nvSpPr>
        <p:spPr>
          <a:xfrm>
            <a:off x="1295633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86"/>
          <p:cNvSpPr txBox="1">
            <a:spLocks noGrp="1"/>
          </p:cNvSpPr>
          <p:nvPr>
            <p:ph type="body" idx="5"/>
          </p:nvPr>
        </p:nvSpPr>
        <p:spPr>
          <a:xfrm>
            <a:off x="1295633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86"/>
          <p:cNvSpPr txBox="1">
            <a:spLocks noGrp="1"/>
          </p:cNvSpPr>
          <p:nvPr>
            <p:ph type="body" idx="6"/>
          </p:nvPr>
        </p:nvSpPr>
        <p:spPr>
          <a:xfrm>
            <a:off x="6391740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86"/>
          <p:cNvSpPr txBox="1">
            <a:spLocks noGrp="1"/>
          </p:cNvSpPr>
          <p:nvPr>
            <p:ph type="body" idx="7"/>
          </p:nvPr>
        </p:nvSpPr>
        <p:spPr>
          <a:xfrm>
            <a:off x="6391740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">
  <p:cSld name="The Team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-41943" y="0"/>
            <a:ext cx="440292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7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7"/>
          <p:cNvSpPr txBox="1">
            <a:spLocks noGrp="1"/>
          </p:cNvSpPr>
          <p:nvPr>
            <p:ph type="body" idx="1"/>
          </p:nvPr>
        </p:nvSpPr>
        <p:spPr>
          <a:xfrm>
            <a:off x="602805" y="1060150"/>
            <a:ext cx="354775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87"/>
          <p:cNvSpPr>
            <a:spLocks noGrp="1"/>
          </p:cNvSpPr>
          <p:nvPr>
            <p:ph type="pic" idx="2"/>
          </p:nvPr>
        </p:nvSpPr>
        <p:spPr>
          <a:xfrm>
            <a:off x="4364494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87"/>
          <p:cNvSpPr>
            <a:spLocks noGrp="1"/>
          </p:cNvSpPr>
          <p:nvPr>
            <p:ph type="pic" idx="3"/>
          </p:nvPr>
        </p:nvSpPr>
        <p:spPr>
          <a:xfrm>
            <a:off x="5720105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87"/>
          <p:cNvSpPr>
            <a:spLocks noGrp="1"/>
          </p:cNvSpPr>
          <p:nvPr>
            <p:ph type="pic" idx="4"/>
          </p:nvPr>
        </p:nvSpPr>
        <p:spPr>
          <a:xfrm>
            <a:off x="8819301" y="724645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87"/>
          <p:cNvSpPr>
            <a:spLocks noGrp="1"/>
          </p:cNvSpPr>
          <p:nvPr>
            <p:ph type="pic" idx="5"/>
          </p:nvPr>
        </p:nvSpPr>
        <p:spPr>
          <a:xfrm>
            <a:off x="5722876" y="4760031"/>
            <a:ext cx="1352103" cy="135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Profile">
  <p:cSld name="Company Profi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8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88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8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88"/>
          <p:cNvSpPr>
            <a:spLocks noGrp="1"/>
          </p:cNvSpPr>
          <p:nvPr>
            <p:ph type="pic" idx="2"/>
          </p:nvPr>
        </p:nvSpPr>
        <p:spPr>
          <a:xfrm>
            <a:off x="0" y="1529910"/>
            <a:ext cx="4942284" cy="34112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wo Column">
  <p:cSld name="Project Two Colum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9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189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9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89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189"/>
          <p:cNvSpPr>
            <a:spLocks noGrp="1"/>
          </p:cNvSpPr>
          <p:nvPr>
            <p:ph type="pic" idx="3"/>
          </p:nvPr>
        </p:nvSpPr>
        <p:spPr>
          <a:xfrm>
            <a:off x="613116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ppraoch">
  <p:cSld name="Our Appraoch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0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90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0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90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10961079" cy="24751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ree Column">
  <p:cSld name="Project Tre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1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91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1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91"/>
          <p:cNvSpPr>
            <a:spLocks noGrp="1"/>
          </p:cNvSpPr>
          <p:nvPr>
            <p:ph type="pic" idx="2"/>
          </p:nvPr>
        </p:nvSpPr>
        <p:spPr>
          <a:xfrm>
            <a:off x="609441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91"/>
          <p:cNvSpPr>
            <a:spLocks noGrp="1"/>
          </p:cNvSpPr>
          <p:nvPr>
            <p:ph type="pic" idx="3"/>
          </p:nvPr>
        </p:nvSpPr>
        <p:spPr>
          <a:xfrm>
            <a:off x="4298073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91"/>
          <p:cNvSpPr>
            <a:spLocks noGrp="1"/>
          </p:cNvSpPr>
          <p:nvPr>
            <p:ph type="pic" idx="4"/>
          </p:nvPr>
        </p:nvSpPr>
        <p:spPr>
          <a:xfrm>
            <a:off x="7986705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2"/>
          <p:cNvSpPr/>
          <p:nvPr/>
        </p:nvSpPr>
        <p:spPr>
          <a:xfrm flipH="1">
            <a:off x="4294212" y="0"/>
            <a:ext cx="7876318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2"/>
          <p:cNvSpPr/>
          <p:nvPr/>
        </p:nvSpPr>
        <p:spPr>
          <a:xfrm>
            <a:off x="-39608" y="-3"/>
            <a:ext cx="4333820" cy="4876818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92"/>
          <p:cNvGrpSpPr/>
          <p:nvPr/>
        </p:nvGrpSpPr>
        <p:grpSpPr>
          <a:xfrm>
            <a:off x="1" y="0"/>
            <a:ext cx="2601913" cy="2833688"/>
            <a:chOff x="0" y="0"/>
            <a:chExt cx="2601913" cy="2833688"/>
          </a:xfrm>
        </p:grpSpPr>
        <p:sp>
          <p:nvSpPr>
            <p:cNvPr id="262" name="Google Shape;262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2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2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2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2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2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2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2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2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2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2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2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2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9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9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192"/>
          <p:cNvSpPr txBox="1">
            <a:spLocks noGrp="1"/>
          </p:cNvSpPr>
          <p:nvPr>
            <p:ph type="title"/>
          </p:nvPr>
        </p:nvSpPr>
        <p:spPr>
          <a:xfrm>
            <a:off x="6094412" y="3789040"/>
            <a:ext cx="5491606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300"/>
              <a:buFont typeface="Open Sans"/>
              <a:buNone/>
              <a:defRPr sz="5300" b="1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2"/>
          <p:cNvSpPr txBox="1">
            <a:spLocks noGrp="1"/>
          </p:cNvSpPr>
          <p:nvPr>
            <p:ph type="body" idx="1"/>
          </p:nvPr>
        </p:nvSpPr>
        <p:spPr>
          <a:xfrm>
            <a:off x="6094412" y="5319823"/>
            <a:ext cx="5521484" cy="8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0" rIns="121875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">
  <p:cSld name="Graph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3"/>
          <p:cNvSpPr txBox="1">
            <a:spLocks noGrp="1"/>
          </p:cNvSpPr>
          <p:nvPr>
            <p:ph type="title"/>
          </p:nvPr>
        </p:nvSpPr>
        <p:spPr>
          <a:xfrm>
            <a:off x="609441" y="4766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4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4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9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9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2" name="Google Shape;302;p195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3" name="Google Shape;303;p19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6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96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9" name="Google Shape;309;p196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0" name="Google Shape;310;p196"/>
          <p:cNvSpPr txBox="1">
            <a:spLocks noGrp="1"/>
          </p:cNvSpPr>
          <p:nvPr>
            <p:ph type="body" idx="3"/>
          </p:nvPr>
        </p:nvSpPr>
        <p:spPr>
          <a:xfrm>
            <a:off x="6191756" y="1535113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1" name="Google Shape;311;p196"/>
          <p:cNvSpPr txBox="1">
            <a:spLocks noGrp="1"/>
          </p:cNvSpPr>
          <p:nvPr>
            <p:ph type="body" idx="4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2" name="Google Shape;312;p19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9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9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8"/>
          <p:cNvSpPr txBox="1"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98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322" name="Google Shape;322;p198"/>
          <p:cNvSpPr txBox="1">
            <a:spLocks noGrp="1"/>
          </p:cNvSpPr>
          <p:nvPr>
            <p:ph type="body" idx="2"/>
          </p:nvPr>
        </p:nvSpPr>
        <p:spPr>
          <a:xfrm>
            <a:off x="609443" y="1435102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3" name="Google Shape;323;p19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9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9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199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0" name="Google Shape;330;p19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0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0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1"/>
          <p:cNvSpPr txBox="1">
            <a:spLocks noGrp="1"/>
          </p:cNvSpPr>
          <p:nvPr>
            <p:ph type="title"/>
          </p:nvPr>
        </p:nvSpPr>
        <p:spPr>
          <a:xfrm rot="5400000">
            <a:off x="7282379" y="1829159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1"/>
          <p:cNvSpPr txBox="1">
            <a:spLocks noGrp="1"/>
          </p:cNvSpPr>
          <p:nvPr>
            <p:ph type="body" idx="1"/>
          </p:nvPr>
        </p:nvSpPr>
        <p:spPr>
          <a:xfrm rot="5400000">
            <a:off x="1695834" y="-811754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0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0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Full Blank">
  <p:cSld name="40_Full 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/>
          <p:nvPr/>
        </p:nvSpPr>
        <p:spPr>
          <a:xfrm>
            <a:off x="0" y="-981"/>
            <a:ext cx="12188825" cy="6867857"/>
          </a:xfrm>
          <a:prstGeom prst="rect">
            <a:avLst/>
          </a:prstGeom>
          <a:solidFill>
            <a:srgbClr val="262626">
              <a:alpha val="9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2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02"/>
          <p:cNvGrpSpPr/>
          <p:nvPr/>
        </p:nvGrpSpPr>
        <p:grpSpPr>
          <a:xfrm>
            <a:off x="531756" y="6037713"/>
            <a:ext cx="495031" cy="493336"/>
            <a:chOff x="5489575" y="1343025"/>
            <a:chExt cx="1724025" cy="1717676"/>
          </a:xfrm>
        </p:grpSpPr>
        <p:sp>
          <p:nvSpPr>
            <p:cNvPr id="349" name="Google Shape;349;p202"/>
            <p:cNvSpPr/>
            <p:nvPr/>
          </p:nvSpPr>
          <p:spPr>
            <a:xfrm>
              <a:off x="6137275" y="1343025"/>
              <a:ext cx="1076325" cy="10747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2"/>
            <p:cNvSpPr/>
            <p:nvPr/>
          </p:nvSpPr>
          <p:spPr>
            <a:xfrm>
              <a:off x="5489575" y="2201863"/>
              <a:ext cx="754063" cy="75406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100" y="199"/>
                  </a:cubicBezTo>
                  <a:cubicBezTo>
                    <a:pt x="154" y="199"/>
                    <a:pt x="199" y="154"/>
                    <a:pt x="199" y="100"/>
                  </a:cubicBezTo>
                  <a:cubicBezTo>
                    <a:pt x="199" y="45"/>
                    <a:pt x="154" y="0"/>
                    <a:pt x="100" y="0"/>
                  </a:cubicBezTo>
                  <a:close/>
                  <a:moveTo>
                    <a:pt x="100" y="171"/>
                  </a:moveTo>
                  <a:cubicBezTo>
                    <a:pt x="60" y="171"/>
                    <a:pt x="29" y="139"/>
                    <a:pt x="29" y="100"/>
                  </a:cubicBezTo>
                  <a:cubicBezTo>
                    <a:pt x="29" y="60"/>
                    <a:pt x="60" y="28"/>
                    <a:pt x="100" y="28"/>
                  </a:cubicBezTo>
                  <a:cubicBezTo>
                    <a:pt x="139" y="28"/>
                    <a:pt x="171" y="60"/>
                    <a:pt x="171" y="100"/>
                  </a:cubicBezTo>
                  <a:cubicBezTo>
                    <a:pt x="171" y="139"/>
                    <a:pt x="139" y="171"/>
                    <a:pt x="100" y="171"/>
                  </a:cubicBezTo>
                  <a:close/>
                  <a:moveTo>
                    <a:pt x="100" y="171"/>
                  </a:moveTo>
                  <a:cubicBezTo>
                    <a:pt x="100" y="171"/>
                    <a:pt x="100" y="171"/>
                    <a:pt x="100" y="171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2"/>
            <p:cNvSpPr/>
            <p:nvPr/>
          </p:nvSpPr>
          <p:spPr>
            <a:xfrm>
              <a:off x="6459538" y="2633663"/>
              <a:ext cx="431800" cy="427038"/>
            </a:xfrm>
            <a:custGeom>
              <a:avLst/>
              <a:gdLst/>
              <a:ahLst/>
              <a:cxnLst/>
              <a:rect l="l" t="t" r="r" b="b"/>
              <a:pathLst>
                <a:path w="114" h="113" extrusionOk="0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4" y="88"/>
                    <a:pt x="114" y="57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85"/>
                  </a:moveTo>
                  <a:cubicBezTo>
                    <a:pt x="41" y="85"/>
                    <a:pt x="28" y="72"/>
                    <a:pt x="28" y="57"/>
                  </a:cubicBezTo>
                  <a:cubicBezTo>
                    <a:pt x="28" y="41"/>
                    <a:pt x="41" y="28"/>
                    <a:pt x="57" y="28"/>
                  </a:cubicBezTo>
                  <a:cubicBezTo>
                    <a:pt x="73" y="28"/>
                    <a:pt x="85" y="41"/>
                    <a:pt x="85" y="57"/>
                  </a:cubicBezTo>
                  <a:cubicBezTo>
                    <a:pt x="85" y="72"/>
                    <a:pt x="73" y="85"/>
                    <a:pt x="57" y="85"/>
                  </a:cubicBezTo>
                  <a:close/>
                  <a:moveTo>
                    <a:pt x="57" y="85"/>
                  </a:moveTo>
                  <a:cubicBezTo>
                    <a:pt x="57" y="85"/>
                    <a:pt x="57" y="85"/>
                    <a:pt x="57" y="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2"/>
          <p:cNvSpPr>
            <a:spLocks noGrp="1"/>
          </p:cNvSpPr>
          <p:nvPr>
            <p:ph type="pic" idx="2"/>
          </p:nvPr>
        </p:nvSpPr>
        <p:spPr>
          <a:xfrm>
            <a:off x="4148224" y="1443883"/>
            <a:ext cx="1398803" cy="156477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202"/>
          <p:cNvSpPr>
            <a:spLocks noGrp="1"/>
          </p:cNvSpPr>
          <p:nvPr>
            <p:ph type="pic" idx="3"/>
          </p:nvPr>
        </p:nvSpPr>
        <p:spPr>
          <a:xfrm>
            <a:off x="941890" y="3346175"/>
            <a:ext cx="752211" cy="841303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202"/>
          <p:cNvSpPr>
            <a:spLocks noGrp="1"/>
          </p:cNvSpPr>
          <p:nvPr>
            <p:ph type="pic" idx="4"/>
          </p:nvPr>
        </p:nvSpPr>
        <p:spPr>
          <a:xfrm>
            <a:off x="2116623" y="2548677"/>
            <a:ext cx="2843864" cy="318135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5" name="Google Shape;355;p202"/>
          <p:cNvGrpSpPr/>
          <p:nvPr/>
        </p:nvGrpSpPr>
        <p:grpSpPr>
          <a:xfrm>
            <a:off x="0" y="6658753"/>
            <a:ext cx="12188825" cy="208124"/>
            <a:chOff x="0" y="6606540"/>
            <a:chExt cx="11430000" cy="251459"/>
          </a:xfrm>
        </p:grpSpPr>
        <p:sp>
          <p:nvSpPr>
            <p:cNvPr id="356" name="Google Shape;356;p202"/>
            <p:cNvSpPr/>
            <p:nvPr/>
          </p:nvSpPr>
          <p:spPr>
            <a:xfrm>
              <a:off x="0" y="6606540"/>
              <a:ext cx="2286000" cy="2514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02"/>
            <p:cNvSpPr/>
            <p:nvPr/>
          </p:nvSpPr>
          <p:spPr>
            <a:xfrm>
              <a:off x="2286000" y="6606540"/>
              <a:ext cx="2286000" cy="2514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02"/>
            <p:cNvSpPr/>
            <p:nvPr/>
          </p:nvSpPr>
          <p:spPr>
            <a:xfrm>
              <a:off x="4572000" y="6606540"/>
              <a:ext cx="2286000" cy="2514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02"/>
            <p:cNvSpPr/>
            <p:nvPr/>
          </p:nvSpPr>
          <p:spPr>
            <a:xfrm>
              <a:off x="6858000" y="6606540"/>
              <a:ext cx="2286000" cy="251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2"/>
            <p:cNvSpPr/>
            <p:nvPr/>
          </p:nvSpPr>
          <p:spPr>
            <a:xfrm>
              <a:off x="9144000" y="6606540"/>
              <a:ext cx="2286000" cy="251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Full Blank">
  <p:cSld name="39_Full 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3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22">
            <a:extLst>
              <a:ext uri="{FF2B5EF4-FFF2-40B4-BE49-F238E27FC236}">
                <a16:creationId xmlns:a16="http://schemas.microsoft.com/office/drawing/2014/main" id="{2DB38A0F-0598-4BC1-A4B5-6E4C7D1AE1FD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  <a:solidFill>
            <a:schemeClr val="accent1">
              <a:lumMod val="90000"/>
              <a:lumOff val="10000"/>
            </a:schemeClr>
          </a:solidFill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2" name="Rectangle 86">
              <a:extLst>
                <a:ext uri="{FF2B5EF4-FFF2-40B4-BE49-F238E27FC236}">
                  <a16:creationId xmlns:a16="http://schemas.microsoft.com/office/drawing/2014/main" id="{29A0B59B-FDB1-4852-BA6C-06E6417E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3" name="Rectangle 87">
              <a:extLst>
                <a:ext uri="{FF2B5EF4-FFF2-40B4-BE49-F238E27FC236}">
                  <a16:creationId xmlns:a16="http://schemas.microsoft.com/office/drawing/2014/main" id="{F2291FF5-CA54-458E-8BD1-99B816F4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4" name="Rectangle 88">
              <a:extLst>
                <a:ext uri="{FF2B5EF4-FFF2-40B4-BE49-F238E27FC236}">
                  <a16:creationId xmlns:a16="http://schemas.microsoft.com/office/drawing/2014/main" id="{97EB7D42-19E8-41E2-B5B0-791AA24B5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5" name="Rectangle 89">
              <a:extLst>
                <a:ext uri="{FF2B5EF4-FFF2-40B4-BE49-F238E27FC236}">
                  <a16:creationId xmlns:a16="http://schemas.microsoft.com/office/drawing/2014/main" id="{F11528A1-D5A5-47C3-A78A-BDF885EC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8505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6" name="Rectangle 90">
              <a:extLst>
                <a:ext uri="{FF2B5EF4-FFF2-40B4-BE49-F238E27FC236}">
                  <a16:creationId xmlns:a16="http://schemas.microsoft.com/office/drawing/2014/main" id="{382D90AE-FED6-4FCA-B477-13F5EC154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7" name="Rectangle 91">
              <a:extLst>
                <a:ext uri="{FF2B5EF4-FFF2-40B4-BE49-F238E27FC236}">
                  <a16:creationId xmlns:a16="http://schemas.microsoft.com/office/drawing/2014/main" id="{32C9B838-AD97-41C2-B167-E2ED06D3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8" name="Rectangle 92">
              <a:extLst>
                <a:ext uri="{FF2B5EF4-FFF2-40B4-BE49-F238E27FC236}">
                  <a16:creationId xmlns:a16="http://schemas.microsoft.com/office/drawing/2014/main" id="{17A1E437-F28C-4912-A416-147E734D2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9" name="Rectangle 105">
              <a:extLst>
                <a:ext uri="{FF2B5EF4-FFF2-40B4-BE49-F238E27FC236}">
                  <a16:creationId xmlns:a16="http://schemas.microsoft.com/office/drawing/2014/main" id="{DEAE7685-4A38-4785-9605-B19161F6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0" name="Rectangle 106">
              <a:extLst>
                <a:ext uri="{FF2B5EF4-FFF2-40B4-BE49-F238E27FC236}">
                  <a16:creationId xmlns:a16="http://schemas.microsoft.com/office/drawing/2014/main" id="{D8D5236E-C6F3-4C15-B112-50979E39B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1" name="Rectangle 107">
              <a:extLst>
                <a:ext uri="{FF2B5EF4-FFF2-40B4-BE49-F238E27FC236}">
                  <a16:creationId xmlns:a16="http://schemas.microsoft.com/office/drawing/2014/main" id="{EAC78FE3-C094-437A-B445-4F783780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2" name="Rectangle 108">
              <a:extLst>
                <a:ext uri="{FF2B5EF4-FFF2-40B4-BE49-F238E27FC236}">
                  <a16:creationId xmlns:a16="http://schemas.microsoft.com/office/drawing/2014/main" id="{E515352F-F56E-4A5E-A366-80D13565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3" name="Rectangle 109">
              <a:extLst>
                <a:ext uri="{FF2B5EF4-FFF2-40B4-BE49-F238E27FC236}">
                  <a16:creationId xmlns:a16="http://schemas.microsoft.com/office/drawing/2014/main" id="{082593FC-9A99-4046-9873-3F17F576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4" name="Rectangle 110">
              <a:extLst>
                <a:ext uri="{FF2B5EF4-FFF2-40B4-BE49-F238E27FC236}">
                  <a16:creationId xmlns:a16="http://schemas.microsoft.com/office/drawing/2014/main" id="{7BE87C29-956D-4731-9DEF-2472E21D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5" name="Rectangle 111">
              <a:extLst>
                <a:ext uri="{FF2B5EF4-FFF2-40B4-BE49-F238E27FC236}">
                  <a16:creationId xmlns:a16="http://schemas.microsoft.com/office/drawing/2014/main" id="{A3B07365-8B76-4AFB-ABA7-8DD8B6C9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" name="Rectangle 113">
              <a:extLst>
                <a:ext uri="{FF2B5EF4-FFF2-40B4-BE49-F238E27FC236}">
                  <a16:creationId xmlns:a16="http://schemas.microsoft.com/office/drawing/2014/main" id="{DC607E7A-BE56-4471-A732-571BF19E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" name="Rectangle 114">
              <a:extLst>
                <a:ext uri="{FF2B5EF4-FFF2-40B4-BE49-F238E27FC236}">
                  <a16:creationId xmlns:a16="http://schemas.microsoft.com/office/drawing/2014/main" id="{AC622CDC-661A-4504-B509-39988A37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" name="Rectangle 115">
              <a:extLst>
                <a:ext uri="{FF2B5EF4-FFF2-40B4-BE49-F238E27FC236}">
                  <a16:creationId xmlns:a16="http://schemas.microsoft.com/office/drawing/2014/main" id="{62946A9D-9192-4CAD-8F76-974C5FE2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358971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" name="Rectangle 116">
              <a:extLst>
                <a:ext uri="{FF2B5EF4-FFF2-40B4-BE49-F238E27FC236}">
                  <a16:creationId xmlns:a16="http://schemas.microsoft.com/office/drawing/2014/main" id="{98A87D74-26D6-44DE-B8E3-3F1228E8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117">
              <a:extLst>
                <a:ext uri="{FF2B5EF4-FFF2-40B4-BE49-F238E27FC236}">
                  <a16:creationId xmlns:a16="http://schemas.microsoft.com/office/drawing/2014/main" id="{305F2911-EBBC-4A1F-9F27-F5A4D6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358971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118">
              <a:extLst>
                <a:ext uri="{FF2B5EF4-FFF2-40B4-BE49-F238E27FC236}">
                  <a16:creationId xmlns:a16="http://schemas.microsoft.com/office/drawing/2014/main" id="{E3017ED1-C3DB-468D-917A-7D055013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119">
              <a:extLst>
                <a:ext uri="{FF2B5EF4-FFF2-40B4-BE49-F238E27FC236}">
                  <a16:creationId xmlns:a16="http://schemas.microsoft.com/office/drawing/2014/main" id="{364A9FBD-1DB7-46D2-80AE-1EF6158F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132">
              <a:extLst>
                <a:ext uri="{FF2B5EF4-FFF2-40B4-BE49-F238E27FC236}">
                  <a16:creationId xmlns:a16="http://schemas.microsoft.com/office/drawing/2014/main" id="{5B8F5DA7-A3AB-48C2-A0AA-06DFF2510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133">
              <a:extLst>
                <a:ext uri="{FF2B5EF4-FFF2-40B4-BE49-F238E27FC236}">
                  <a16:creationId xmlns:a16="http://schemas.microsoft.com/office/drawing/2014/main" id="{B4EEDB8D-D8C1-42F7-816B-88E1F6AC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134">
              <a:extLst>
                <a:ext uri="{FF2B5EF4-FFF2-40B4-BE49-F238E27FC236}">
                  <a16:creationId xmlns:a16="http://schemas.microsoft.com/office/drawing/2014/main" id="{E15F1A2D-8731-4042-A5CD-84E3C2F4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135">
              <a:extLst>
                <a:ext uri="{FF2B5EF4-FFF2-40B4-BE49-F238E27FC236}">
                  <a16:creationId xmlns:a16="http://schemas.microsoft.com/office/drawing/2014/main" id="{866AE8F6-A982-4075-88C6-096E183A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136">
              <a:extLst>
                <a:ext uri="{FF2B5EF4-FFF2-40B4-BE49-F238E27FC236}">
                  <a16:creationId xmlns:a16="http://schemas.microsoft.com/office/drawing/2014/main" id="{4E9E8D66-CB5B-45DA-86A6-55504897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137">
              <a:extLst>
                <a:ext uri="{FF2B5EF4-FFF2-40B4-BE49-F238E27FC236}">
                  <a16:creationId xmlns:a16="http://schemas.microsoft.com/office/drawing/2014/main" id="{A22DE3BE-D7D7-4570-BD5B-578C0D54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138">
              <a:extLst>
                <a:ext uri="{FF2B5EF4-FFF2-40B4-BE49-F238E27FC236}">
                  <a16:creationId xmlns:a16="http://schemas.microsoft.com/office/drawing/2014/main" id="{7A6BABE8-DBE8-441A-87BB-BA336C02D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140">
              <a:extLst>
                <a:ext uri="{FF2B5EF4-FFF2-40B4-BE49-F238E27FC236}">
                  <a16:creationId xmlns:a16="http://schemas.microsoft.com/office/drawing/2014/main" id="{E3D2014F-A2E0-433E-904B-8B6961F8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8661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141">
              <a:extLst>
                <a:ext uri="{FF2B5EF4-FFF2-40B4-BE49-F238E27FC236}">
                  <a16:creationId xmlns:a16="http://schemas.microsoft.com/office/drawing/2014/main" id="{69E93948-9F67-4652-940D-D296937F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8661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142">
              <a:extLst>
                <a:ext uri="{FF2B5EF4-FFF2-40B4-BE49-F238E27FC236}">
                  <a16:creationId xmlns:a16="http://schemas.microsoft.com/office/drawing/2014/main" id="{DF77B519-E891-4382-8E18-46FCB0F8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143">
              <a:extLst>
                <a:ext uri="{FF2B5EF4-FFF2-40B4-BE49-F238E27FC236}">
                  <a16:creationId xmlns:a16="http://schemas.microsoft.com/office/drawing/2014/main" id="{D5D17266-EBAA-471D-8E73-01469C4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144">
              <a:extLst>
                <a:ext uri="{FF2B5EF4-FFF2-40B4-BE49-F238E27FC236}">
                  <a16:creationId xmlns:a16="http://schemas.microsoft.com/office/drawing/2014/main" id="{D44C52C9-4A4D-4A1A-8A29-69726A6A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145">
              <a:extLst>
                <a:ext uri="{FF2B5EF4-FFF2-40B4-BE49-F238E27FC236}">
                  <a16:creationId xmlns:a16="http://schemas.microsoft.com/office/drawing/2014/main" id="{FA87CB27-8CDF-4677-9DF5-DFB94C701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146">
              <a:extLst>
                <a:ext uri="{FF2B5EF4-FFF2-40B4-BE49-F238E27FC236}">
                  <a16:creationId xmlns:a16="http://schemas.microsoft.com/office/drawing/2014/main" id="{4AADF530-084D-4ABD-9074-C7575F81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159">
              <a:extLst>
                <a:ext uri="{FF2B5EF4-FFF2-40B4-BE49-F238E27FC236}">
                  <a16:creationId xmlns:a16="http://schemas.microsoft.com/office/drawing/2014/main" id="{C322B879-3988-4E94-A06A-2E2974CE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160">
              <a:extLst>
                <a:ext uri="{FF2B5EF4-FFF2-40B4-BE49-F238E27FC236}">
                  <a16:creationId xmlns:a16="http://schemas.microsoft.com/office/drawing/2014/main" id="{1FB2D558-1E2B-4728-B37A-424934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161">
              <a:extLst>
                <a:ext uri="{FF2B5EF4-FFF2-40B4-BE49-F238E27FC236}">
                  <a16:creationId xmlns:a16="http://schemas.microsoft.com/office/drawing/2014/main" id="{0A804D08-6835-454A-A817-80AFAFA2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162">
              <a:extLst>
                <a:ext uri="{FF2B5EF4-FFF2-40B4-BE49-F238E27FC236}">
                  <a16:creationId xmlns:a16="http://schemas.microsoft.com/office/drawing/2014/main" id="{088B375A-8C1A-4982-9F8E-9B47B9FDC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163">
              <a:extLst>
                <a:ext uri="{FF2B5EF4-FFF2-40B4-BE49-F238E27FC236}">
                  <a16:creationId xmlns:a16="http://schemas.microsoft.com/office/drawing/2014/main" id="{7FDDF96D-95E0-4634-92CA-2BD5749E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164">
              <a:extLst>
                <a:ext uri="{FF2B5EF4-FFF2-40B4-BE49-F238E27FC236}">
                  <a16:creationId xmlns:a16="http://schemas.microsoft.com/office/drawing/2014/main" id="{FFAB5B60-AC73-4661-9026-4738F218A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165">
              <a:extLst>
                <a:ext uri="{FF2B5EF4-FFF2-40B4-BE49-F238E27FC236}">
                  <a16:creationId xmlns:a16="http://schemas.microsoft.com/office/drawing/2014/main" id="{55977D1F-AEBB-4C53-9386-D84525085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167">
              <a:extLst>
                <a:ext uri="{FF2B5EF4-FFF2-40B4-BE49-F238E27FC236}">
                  <a16:creationId xmlns:a16="http://schemas.microsoft.com/office/drawing/2014/main" id="{1DC84208-E766-4580-A861-C3CFC0E3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5" name="Rectangle 168">
              <a:extLst>
                <a:ext uri="{FF2B5EF4-FFF2-40B4-BE49-F238E27FC236}">
                  <a16:creationId xmlns:a16="http://schemas.microsoft.com/office/drawing/2014/main" id="{2325F7E8-2FD3-4BEC-A7B6-AD4FD4B1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6" name="Rectangle 169">
              <a:extLst>
                <a:ext uri="{FF2B5EF4-FFF2-40B4-BE49-F238E27FC236}">
                  <a16:creationId xmlns:a16="http://schemas.microsoft.com/office/drawing/2014/main" id="{E25EE725-3FFE-489B-90BB-54AF7106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7" name="Rectangle 170">
              <a:extLst>
                <a:ext uri="{FF2B5EF4-FFF2-40B4-BE49-F238E27FC236}">
                  <a16:creationId xmlns:a16="http://schemas.microsoft.com/office/drawing/2014/main" id="{5FF69CBE-D1C4-47E2-B021-1A16583B8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8" name="Rectangle 171">
              <a:extLst>
                <a:ext uri="{FF2B5EF4-FFF2-40B4-BE49-F238E27FC236}">
                  <a16:creationId xmlns:a16="http://schemas.microsoft.com/office/drawing/2014/main" id="{2FD7DC93-4697-49F2-9683-A519993F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9" name="Rectangle 172">
              <a:extLst>
                <a:ext uri="{FF2B5EF4-FFF2-40B4-BE49-F238E27FC236}">
                  <a16:creationId xmlns:a16="http://schemas.microsoft.com/office/drawing/2014/main" id="{F078C2FC-1AFA-4F34-AEB1-722384C0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0" name="Rectangle 173">
              <a:extLst>
                <a:ext uri="{FF2B5EF4-FFF2-40B4-BE49-F238E27FC236}">
                  <a16:creationId xmlns:a16="http://schemas.microsoft.com/office/drawing/2014/main" id="{B4CD4DEB-6026-4ACE-9EF8-D5BB38BC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1" name="Rectangle 186">
              <a:extLst>
                <a:ext uri="{FF2B5EF4-FFF2-40B4-BE49-F238E27FC236}">
                  <a16:creationId xmlns:a16="http://schemas.microsoft.com/office/drawing/2014/main" id="{7BFD734A-1348-4955-827A-416C4FCD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2" name="Rectangle 187">
              <a:extLst>
                <a:ext uri="{FF2B5EF4-FFF2-40B4-BE49-F238E27FC236}">
                  <a16:creationId xmlns:a16="http://schemas.microsoft.com/office/drawing/2014/main" id="{639C0A45-AA0E-4799-9B48-D56FD46E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3" name="Rectangle 188">
              <a:extLst>
                <a:ext uri="{FF2B5EF4-FFF2-40B4-BE49-F238E27FC236}">
                  <a16:creationId xmlns:a16="http://schemas.microsoft.com/office/drawing/2014/main" id="{27B6305A-BDDA-4961-B3ED-4CDE68C9B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4" name="Rectangle 189">
              <a:extLst>
                <a:ext uri="{FF2B5EF4-FFF2-40B4-BE49-F238E27FC236}">
                  <a16:creationId xmlns:a16="http://schemas.microsoft.com/office/drawing/2014/main" id="{DD6CA54E-582F-4C37-9D3A-BFA3E45D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5" name="Rectangle 190">
              <a:extLst>
                <a:ext uri="{FF2B5EF4-FFF2-40B4-BE49-F238E27FC236}">
                  <a16:creationId xmlns:a16="http://schemas.microsoft.com/office/drawing/2014/main" id="{14E6965D-E230-4479-A391-3BCD5A2B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6" name="Rectangle 191">
              <a:extLst>
                <a:ext uri="{FF2B5EF4-FFF2-40B4-BE49-F238E27FC236}">
                  <a16:creationId xmlns:a16="http://schemas.microsoft.com/office/drawing/2014/main" id="{363FE856-8F60-49E3-9E59-695D571F0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7" name="Rectangle 192">
              <a:extLst>
                <a:ext uri="{FF2B5EF4-FFF2-40B4-BE49-F238E27FC236}">
                  <a16:creationId xmlns:a16="http://schemas.microsoft.com/office/drawing/2014/main" id="{2FB0342C-B7FA-47B4-B1FF-6954791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3745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8" name="Rectangle 194">
              <a:extLst>
                <a:ext uri="{FF2B5EF4-FFF2-40B4-BE49-F238E27FC236}">
                  <a16:creationId xmlns:a16="http://schemas.microsoft.com/office/drawing/2014/main" id="{1122B8B2-F8E5-4A2E-A416-E53AAE19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9" name="Rectangle 195">
              <a:extLst>
                <a:ext uri="{FF2B5EF4-FFF2-40B4-BE49-F238E27FC236}">
                  <a16:creationId xmlns:a16="http://schemas.microsoft.com/office/drawing/2014/main" id="{4B87FC86-0D1F-4F15-9C22-AA0B2E2E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8829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0" name="Rectangle 196">
              <a:extLst>
                <a:ext uri="{FF2B5EF4-FFF2-40B4-BE49-F238E27FC236}">
                  <a16:creationId xmlns:a16="http://schemas.microsoft.com/office/drawing/2014/main" id="{F8DDBB36-03C4-472F-9030-50E6B3212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1" name="Rectangle 197">
              <a:extLst>
                <a:ext uri="{FF2B5EF4-FFF2-40B4-BE49-F238E27FC236}">
                  <a16:creationId xmlns:a16="http://schemas.microsoft.com/office/drawing/2014/main" id="{E84F816D-E7F7-4FC6-9198-C7A278ED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2" name="Rectangle 198">
              <a:extLst>
                <a:ext uri="{FF2B5EF4-FFF2-40B4-BE49-F238E27FC236}">
                  <a16:creationId xmlns:a16="http://schemas.microsoft.com/office/drawing/2014/main" id="{8C5E4DCC-4206-42A4-BE08-8E415FF60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3" name="Rectangle 199">
              <a:extLst>
                <a:ext uri="{FF2B5EF4-FFF2-40B4-BE49-F238E27FC236}">
                  <a16:creationId xmlns:a16="http://schemas.microsoft.com/office/drawing/2014/main" id="{3EE8B95F-3C8D-4F9E-84E8-BEA48106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4" name="Rectangle 200">
              <a:extLst>
                <a:ext uri="{FF2B5EF4-FFF2-40B4-BE49-F238E27FC236}">
                  <a16:creationId xmlns:a16="http://schemas.microsoft.com/office/drawing/2014/main" id="{5E59882C-157C-443F-9111-16EC7661D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5" name="Rectangle 214">
              <a:extLst>
                <a:ext uri="{FF2B5EF4-FFF2-40B4-BE49-F238E27FC236}">
                  <a16:creationId xmlns:a16="http://schemas.microsoft.com/office/drawing/2014/main" id="{779BE661-91DF-4B4E-8AF9-45D24F4A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6" name="Rectangle 215">
              <a:extLst>
                <a:ext uri="{FF2B5EF4-FFF2-40B4-BE49-F238E27FC236}">
                  <a16:creationId xmlns:a16="http://schemas.microsoft.com/office/drawing/2014/main" id="{91810401-B6D2-4EA1-B203-697A0432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7" name="Rectangle 216">
              <a:extLst>
                <a:ext uri="{FF2B5EF4-FFF2-40B4-BE49-F238E27FC236}">
                  <a16:creationId xmlns:a16="http://schemas.microsoft.com/office/drawing/2014/main" id="{CC3BED62-8CA0-4375-AB0A-72617711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8" name="Rectangle 217">
              <a:extLst>
                <a:ext uri="{FF2B5EF4-FFF2-40B4-BE49-F238E27FC236}">
                  <a16:creationId xmlns:a16="http://schemas.microsoft.com/office/drawing/2014/main" id="{64B31A64-91AE-4DF4-8D81-94752C787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9" name="Rectangle 218">
              <a:extLst>
                <a:ext uri="{FF2B5EF4-FFF2-40B4-BE49-F238E27FC236}">
                  <a16:creationId xmlns:a16="http://schemas.microsoft.com/office/drawing/2014/main" id="{9ECDDCA8-99C7-4E2C-A3DA-6A39A54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0" name="Rectangle 219">
              <a:extLst>
                <a:ext uri="{FF2B5EF4-FFF2-40B4-BE49-F238E27FC236}">
                  <a16:creationId xmlns:a16="http://schemas.microsoft.com/office/drawing/2014/main" id="{9E610FA0-F583-4C87-9186-97DA3A3F5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8829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1" name="Rectangle 220">
              <a:extLst>
                <a:ext uri="{FF2B5EF4-FFF2-40B4-BE49-F238E27FC236}">
                  <a16:creationId xmlns:a16="http://schemas.microsoft.com/office/drawing/2014/main" id="{C0181C2A-AC28-493E-9832-9D578228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2" name="Rectangle 222">
              <a:extLst>
                <a:ext uri="{FF2B5EF4-FFF2-40B4-BE49-F238E27FC236}">
                  <a16:creationId xmlns:a16="http://schemas.microsoft.com/office/drawing/2014/main" id="{3A65CCD8-DA6B-47D9-BE08-9831358B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3" name="Rectangle 223">
              <a:extLst>
                <a:ext uri="{FF2B5EF4-FFF2-40B4-BE49-F238E27FC236}">
                  <a16:creationId xmlns:a16="http://schemas.microsoft.com/office/drawing/2014/main" id="{432DF8DB-2535-4604-A56C-4F411A13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4" name="Rectangle 224">
              <a:extLst>
                <a:ext uri="{FF2B5EF4-FFF2-40B4-BE49-F238E27FC236}">
                  <a16:creationId xmlns:a16="http://schemas.microsoft.com/office/drawing/2014/main" id="{B585B91F-5190-4F14-B1D1-F49E48A0D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5" name="Rectangle 225">
              <a:extLst>
                <a:ext uri="{FF2B5EF4-FFF2-40B4-BE49-F238E27FC236}">
                  <a16:creationId xmlns:a16="http://schemas.microsoft.com/office/drawing/2014/main" id="{49F28844-8AC8-4173-B5BB-9FF425A5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6" name="Rectangle 226">
              <a:extLst>
                <a:ext uri="{FF2B5EF4-FFF2-40B4-BE49-F238E27FC236}">
                  <a16:creationId xmlns:a16="http://schemas.microsoft.com/office/drawing/2014/main" id="{E750B745-BCDB-4D34-BBB4-107F5494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7" name="Rectangle 227">
              <a:extLst>
                <a:ext uri="{FF2B5EF4-FFF2-40B4-BE49-F238E27FC236}">
                  <a16:creationId xmlns:a16="http://schemas.microsoft.com/office/drawing/2014/main" id="{CB843387-A206-4CDB-845C-87952DF4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8" name="Rectangle 228">
              <a:extLst>
                <a:ext uri="{FF2B5EF4-FFF2-40B4-BE49-F238E27FC236}">
                  <a16:creationId xmlns:a16="http://schemas.microsoft.com/office/drawing/2014/main" id="{F7012F48-14EA-4A10-B23B-D2DD376F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9" name="Rectangle 241">
              <a:extLst>
                <a:ext uri="{FF2B5EF4-FFF2-40B4-BE49-F238E27FC236}">
                  <a16:creationId xmlns:a16="http://schemas.microsoft.com/office/drawing/2014/main" id="{9071865C-5264-4C64-86F2-5F136CD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0" name="Rectangle 242">
              <a:extLst>
                <a:ext uri="{FF2B5EF4-FFF2-40B4-BE49-F238E27FC236}">
                  <a16:creationId xmlns:a16="http://schemas.microsoft.com/office/drawing/2014/main" id="{5FC89895-3E12-4B31-8AC4-F2C571271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1" name="Rectangle 243">
              <a:extLst>
                <a:ext uri="{FF2B5EF4-FFF2-40B4-BE49-F238E27FC236}">
                  <a16:creationId xmlns:a16="http://schemas.microsoft.com/office/drawing/2014/main" id="{822714A3-365A-4F69-84FD-C7A6C113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2" name="Rectangle 244">
              <a:extLst>
                <a:ext uri="{FF2B5EF4-FFF2-40B4-BE49-F238E27FC236}">
                  <a16:creationId xmlns:a16="http://schemas.microsoft.com/office/drawing/2014/main" id="{E831580F-B4FA-4FC0-94FF-AD9DB2B2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3" name="Rectangle 245">
              <a:extLst>
                <a:ext uri="{FF2B5EF4-FFF2-40B4-BE49-F238E27FC236}">
                  <a16:creationId xmlns:a16="http://schemas.microsoft.com/office/drawing/2014/main" id="{6FC45DDA-F270-4338-BB79-E4F60306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4" name="Rectangle 246">
              <a:extLst>
                <a:ext uri="{FF2B5EF4-FFF2-40B4-BE49-F238E27FC236}">
                  <a16:creationId xmlns:a16="http://schemas.microsoft.com/office/drawing/2014/main" id="{DF6A400A-8A10-49DE-A315-385C4794A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5" name="Rectangle 247">
              <a:extLst>
                <a:ext uri="{FF2B5EF4-FFF2-40B4-BE49-F238E27FC236}">
                  <a16:creationId xmlns:a16="http://schemas.microsoft.com/office/drawing/2014/main" id="{2EA6C4C3-FE6D-4C45-9F6E-327D1D56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6" name="Rectangle 249">
              <a:extLst>
                <a:ext uri="{FF2B5EF4-FFF2-40B4-BE49-F238E27FC236}">
                  <a16:creationId xmlns:a16="http://schemas.microsoft.com/office/drawing/2014/main" id="{9164A3A4-A0CB-4566-AFBE-563D91A1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7" name="Rectangle 250">
              <a:extLst>
                <a:ext uri="{FF2B5EF4-FFF2-40B4-BE49-F238E27FC236}">
                  <a16:creationId xmlns:a16="http://schemas.microsoft.com/office/drawing/2014/main" id="{FC689E73-96C3-4DFF-ABAC-A63C4BB1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8" name="Rectangle 251">
              <a:extLst>
                <a:ext uri="{FF2B5EF4-FFF2-40B4-BE49-F238E27FC236}">
                  <a16:creationId xmlns:a16="http://schemas.microsoft.com/office/drawing/2014/main" id="{49DC827D-FB7B-4DC2-A762-F5F17F148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9" name="Rectangle 252">
              <a:extLst>
                <a:ext uri="{FF2B5EF4-FFF2-40B4-BE49-F238E27FC236}">
                  <a16:creationId xmlns:a16="http://schemas.microsoft.com/office/drawing/2014/main" id="{C228A320-DB20-438B-A918-A580ACBFC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0" name="Rectangle 253">
              <a:extLst>
                <a:ext uri="{FF2B5EF4-FFF2-40B4-BE49-F238E27FC236}">
                  <a16:creationId xmlns:a16="http://schemas.microsoft.com/office/drawing/2014/main" id="{9897219B-EBD5-4581-8A2F-89939367A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1" name="Rectangle 254">
              <a:extLst>
                <a:ext uri="{FF2B5EF4-FFF2-40B4-BE49-F238E27FC236}">
                  <a16:creationId xmlns:a16="http://schemas.microsoft.com/office/drawing/2014/main" id="{B8DDB46C-98EC-4AA3-8DC6-3C193762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2" name="Rectangle 255">
              <a:extLst>
                <a:ext uri="{FF2B5EF4-FFF2-40B4-BE49-F238E27FC236}">
                  <a16:creationId xmlns:a16="http://schemas.microsoft.com/office/drawing/2014/main" id="{808B3D4B-87CC-405D-9F91-FF03DD240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3" name="Rectangle 268">
              <a:extLst>
                <a:ext uri="{FF2B5EF4-FFF2-40B4-BE49-F238E27FC236}">
                  <a16:creationId xmlns:a16="http://schemas.microsoft.com/office/drawing/2014/main" id="{368C3B92-A8BF-48DA-A49B-DEEB8B1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4" name="Rectangle 269">
              <a:extLst>
                <a:ext uri="{FF2B5EF4-FFF2-40B4-BE49-F238E27FC236}">
                  <a16:creationId xmlns:a16="http://schemas.microsoft.com/office/drawing/2014/main" id="{C6AE408F-F0A6-4B28-9BE9-0FACFB243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5" name="Rectangle 270">
              <a:extLst>
                <a:ext uri="{FF2B5EF4-FFF2-40B4-BE49-F238E27FC236}">
                  <a16:creationId xmlns:a16="http://schemas.microsoft.com/office/drawing/2014/main" id="{78937A9C-A111-49DA-A588-1C93AD60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6" name="Rectangle 271">
              <a:extLst>
                <a:ext uri="{FF2B5EF4-FFF2-40B4-BE49-F238E27FC236}">
                  <a16:creationId xmlns:a16="http://schemas.microsoft.com/office/drawing/2014/main" id="{89501F7C-3060-4F40-952B-8BEDDCE5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7" name="Rectangle 272">
              <a:extLst>
                <a:ext uri="{FF2B5EF4-FFF2-40B4-BE49-F238E27FC236}">
                  <a16:creationId xmlns:a16="http://schemas.microsoft.com/office/drawing/2014/main" id="{C12674AC-F8DE-4BF0-B819-9E2A2AF2F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8985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8" name="Rectangle 273">
              <a:extLst>
                <a:ext uri="{FF2B5EF4-FFF2-40B4-BE49-F238E27FC236}">
                  <a16:creationId xmlns:a16="http://schemas.microsoft.com/office/drawing/2014/main" id="{B7785334-7690-4CF7-9269-7772426ED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8985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9" name="Rectangle 274">
              <a:extLst>
                <a:ext uri="{FF2B5EF4-FFF2-40B4-BE49-F238E27FC236}">
                  <a16:creationId xmlns:a16="http://schemas.microsoft.com/office/drawing/2014/main" id="{1D74AEA1-716D-444E-9FA0-111672E59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898595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2F3DD772-972B-4AAC-A0E6-89474032E07C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1938989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DEFF758-3B08-4F1C-869F-4C6B6755CFC3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4382337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08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49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8256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47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  <a:p>
            <a:endParaRPr lang="en-US" dirty="0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66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160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5047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09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63957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468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9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54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5"/>
          <p:cNvGrpSpPr/>
          <p:nvPr/>
        </p:nvGrpSpPr>
        <p:grpSpPr>
          <a:xfrm rot="10800000">
            <a:off x="9586912" y="4027941"/>
            <a:ext cx="2601913" cy="2833688"/>
            <a:chOff x="0" y="0"/>
            <a:chExt cx="2601913" cy="2833688"/>
          </a:xfrm>
        </p:grpSpPr>
        <p:sp>
          <p:nvSpPr>
            <p:cNvPr id="134" name="Google Shape;134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5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5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5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5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5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5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5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5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5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5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5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5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85"/>
          <p:cNvSpPr/>
          <p:nvPr/>
        </p:nvSpPr>
        <p:spPr>
          <a:xfrm>
            <a:off x="0" y="0"/>
            <a:ext cx="6094412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5"/>
          <p:cNvSpPr/>
          <p:nvPr/>
        </p:nvSpPr>
        <p:spPr>
          <a:xfrm rot="5400000">
            <a:off x="10179373" y="-118464"/>
            <a:ext cx="1890988" cy="2127916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5"/>
          <p:cNvSpPr txBox="1">
            <a:spLocks noGrp="1"/>
          </p:cNvSpPr>
          <p:nvPr>
            <p:ph type="ctrTitle"/>
          </p:nvPr>
        </p:nvSpPr>
        <p:spPr>
          <a:xfrm>
            <a:off x="1828323" y="2576512"/>
            <a:ext cx="8532178" cy="139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Open Sans"/>
              <a:buNone/>
              <a:defRPr sz="80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5"/>
          <p:cNvSpPr txBox="1">
            <a:spLocks noGrp="1"/>
          </p:cNvSpPr>
          <p:nvPr>
            <p:ph type="subTitle" idx="1"/>
          </p:nvPr>
        </p:nvSpPr>
        <p:spPr>
          <a:xfrm>
            <a:off x="1828324" y="4027941"/>
            <a:ext cx="8532178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2" name="Google Shape;162;p185"/>
          <p:cNvGrpSpPr/>
          <p:nvPr/>
        </p:nvGrpSpPr>
        <p:grpSpPr>
          <a:xfrm>
            <a:off x="0" y="0"/>
            <a:ext cx="3445202" cy="4727575"/>
            <a:chOff x="0" y="0"/>
            <a:chExt cx="3445202" cy="4727575"/>
          </a:xfrm>
        </p:grpSpPr>
        <p:grpSp>
          <p:nvGrpSpPr>
            <p:cNvPr id="163" name="Google Shape;163;p185"/>
            <p:cNvGrpSpPr/>
            <p:nvPr/>
          </p:nvGrpSpPr>
          <p:grpSpPr>
            <a:xfrm rot="10800000">
              <a:off x="0" y="0"/>
              <a:ext cx="2913063" cy="4727575"/>
              <a:chOff x="9275762" y="2130425"/>
              <a:chExt cx="2913063" cy="4727575"/>
            </a:xfrm>
          </p:grpSpPr>
          <p:sp>
            <p:nvSpPr>
              <p:cNvPr id="164" name="Google Shape;164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78001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85"/>
              <p:cNvSpPr/>
              <p:nvPr/>
            </p:nvSpPr>
            <p:spPr>
              <a:xfrm>
                <a:off x="10785475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E3651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5"/>
              <p:cNvSpPr/>
              <p:nvPr/>
            </p:nvSpPr>
            <p:spPr>
              <a:xfrm>
                <a:off x="9377362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85"/>
              <p:cNvSpPr/>
              <p:nvPr/>
            </p:nvSpPr>
            <p:spPr>
              <a:xfrm>
                <a:off x="10079037" y="41989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0" y="5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8D8D8D"/>
              </a:solidFill>
              <a:ln w="9525" cap="flat" cmpd="sng">
                <a:solidFill>
                  <a:srgbClr val="8D8D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85"/>
              <p:cNvSpPr/>
              <p:nvPr/>
            </p:nvSpPr>
            <p:spPr>
              <a:xfrm>
                <a:off x="9275762" y="4414837"/>
                <a:ext cx="3254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8" extrusionOk="0">
                    <a:moveTo>
                      <a:pt x="205" y="118"/>
                    </a:moveTo>
                    <a:lnTo>
                      <a:pt x="0" y="2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5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85"/>
              <p:cNvSpPr/>
              <p:nvPr/>
            </p:nvSpPr>
            <p:spPr>
              <a:xfrm>
                <a:off x="9371012" y="3322637"/>
                <a:ext cx="22383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2" extrusionOk="0">
                    <a:moveTo>
                      <a:pt x="141" y="80"/>
                    </a:moveTo>
                    <a:lnTo>
                      <a:pt x="0" y="1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1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85"/>
              <p:cNvSpPr/>
              <p:nvPr/>
            </p:nvSpPr>
            <p:spPr>
              <a:xfrm>
                <a:off x="10079037" y="37925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445" y="510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5"/>
              <p:cNvSpPr/>
              <p:nvPr/>
            </p:nvSpPr>
            <p:spPr>
              <a:xfrm>
                <a:off x="10079037" y="338931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85"/>
              <p:cNvSpPr/>
              <p:nvPr/>
            </p:nvSpPr>
            <p:spPr>
              <a:xfrm>
                <a:off x="10083800" y="5414962"/>
                <a:ext cx="701675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8" extrusionOk="0">
                    <a:moveTo>
                      <a:pt x="442" y="0"/>
                    </a:moveTo>
                    <a:lnTo>
                      <a:pt x="442" y="508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5"/>
              <p:cNvSpPr/>
              <p:nvPr/>
            </p:nvSpPr>
            <p:spPr>
              <a:xfrm>
                <a:off x="10785475" y="6221412"/>
                <a:ext cx="701675" cy="636588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1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01"/>
                    </a:lnTo>
                    <a:lnTo>
                      <a:pt x="192" y="401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5"/>
              <p:cNvSpPr/>
              <p:nvPr/>
            </p:nvSpPr>
            <p:spPr>
              <a:xfrm>
                <a:off x="11090275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145"/>
                    </a:moveTo>
                    <a:lnTo>
                      <a:pt x="250" y="145"/>
                    </a:lnTo>
                    <a:lnTo>
                      <a:pt x="250" y="0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85"/>
              <p:cNvSpPr/>
              <p:nvPr/>
            </p:nvSpPr>
            <p:spPr>
              <a:xfrm>
                <a:off x="11487150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85"/>
              <p:cNvSpPr/>
              <p:nvPr/>
            </p:nvSpPr>
            <p:spPr>
              <a:xfrm>
                <a:off x="11487150" y="6232525"/>
                <a:ext cx="687388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4" extrusionOk="0">
                    <a:moveTo>
                      <a:pt x="250" y="394"/>
                    </a:moveTo>
                    <a:lnTo>
                      <a:pt x="433" y="394"/>
                    </a:lnTo>
                    <a:lnTo>
                      <a:pt x="433" y="0"/>
                    </a:lnTo>
                    <a:lnTo>
                      <a:pt x="0" y="249"/>
                    </a:lnTo>
                    <a:lnTo>
                      <a:pt x="250" y="3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85"/>
              <p:cNvSpPr/>
              <p:nvPr/>
            </p:nvSpPr>
            <p:spPr>
              <a:xfrm>
                <a:off x="9377362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85"/>
              <p:cNvSpPr/>
              <p:nvPr/>
            </p:nvSpPr>
            <p:spPr>
              <a:xfrm>
                <a:off x="10079037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85"/>
              <p:cNvSpPr/>
              <p:nvPr/>
            </p:nvSpPr>
            <p:spPr>
              <a:xfrm>
                <a:off x="10079037" y="6224587"/>
                <a:ext cx="706438" cy="63341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99" extrusionOk="0">
                    <a:moveTo>
                      <a:pt x="0" y="254"/>
                    </a:moveTo>
                    <a:lnTo>
                      <a:pt x="250" y="399"/>
                    </a:lnTo>
                    <a:lnTo>
                      <a:pt x="445" y="399"/>
                    </a:lnTo>
                    <a:lnTo>
                      <a:pt x="445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5"/>
              <p:cNvSpPr/>
              <p:nvPr/>
            </p:nvSpPr>
            <p:spPr>
              <a:xfrm>
                <a:off x="10079037" y="581818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5" y="256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85"/>
              <p:cNvSpPr/>
              <p:nvPr/>
            </p:nvSpPr>
            <p:spPr>
              <a:xfrm>
                <a:off x="10785475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0" y="254"/>
                    </a:ln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85"/>
              <p:cNvSpPr/>
              <p:nvPr/>
            </p:nvSpPr>
            <p:spPr>
              <a:xfrm>
                <a:off x="10785475" y="37925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85"/>
              <p:cNvSpPr/>
              <p:nvPr/>
            </p:nvSpPr>
            <p:spPr>
              <a:xfrm>
                <a:off x="10785475" y="41989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85"/>
              <p:cNvSpPr/>
              <p:nvPr/>
            </p:nvSpPr>
            <p:spPr>
              <a:xfrm>
                <a:off x="11487150" y="419893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85"/>
              <p:cNvSpPr/>
              <p:nvPr/>
            </p:nvSpPr>
            <p:spPr>
              <a:xfrm>
                <a:off x="11487150" y="3803650"/>
                <a:ext cx="687388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8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433" y="498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85"/>
              <p:cNvSpPr/>
              <p:nvPr/>
            </p:nvSpPr>
            <p:spPr>
              <a:xfrm>
                <a:off x="11737975" y="2130425"/>
                <a:ext cx="20161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7" extrusionOk="0">
                    <a:moveTo>
                      <a:pt x="127" y="147"/>
                    </a:moveTo>
                    <a:lnTo>
                      <a:pt x="127" y="0"/>
                    </a:lnTo>
                    <a:lnTo>
                      <a:pt x="0" y="73"/>
                    </a:lnTo>
                    <a:lnTo>
                      <a:pt x="127" y="147"/>
                    </a:lnTo>
                    <a:lnTo>
                      <a:pt x="127" y="1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85"/>
              <p:cNvSpPr/>
              <p:nvPr/>
            </p:nvSpPr>
            <p:spPr>
              <a:xfrm>
                <a:off x="11487150" y="2576512"/>
                <a:ext cx="7016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0" y="0"/>
                    </a:moveTo>
                    <a:lnTo>
                      <a:pt x="0" y="510"/>
                    </a:lnTo>
                    <a:lnTo>
                      <a:pt x="0" y="512"/>
                    </a:lnTo>
                    <a:lnTo>
                      <a:pt x="442" y="256"/>
                    </a:lnTo>
                    <a:lnTo>
                      <a:pt x="442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85"/>
              <p:cNvSpPr/>
              <p:nvPr/>
            </p:nvSpPr>
            <p:spPr>
              <a:xfrm>
                <a:off x="11487150" y="581818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125" y="72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lnTo>
                      <a:pt x="125" y="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85"/>
              <p:cNvSpPr/>
              <p:nvPr/>
            </p:nvSpPr>
            <p:spPr>
              <a:xfrm>
                <a:off x="11487150" y="4613275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0" y="249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85"/>
              <p:cNvSpPr/>
              <p:nvPr/>
            </p:nvSpPr>
            <p:spPr>
              <a:xfrm>
                <a:off x="11487150" y="5008562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433" y="25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85"/>
              <p:cNvSpPr/>
              <p:nvPr/>
            </p:nvSpPr>
            <p:spPr>
              <a:xfrm>
                <a:off x="11487150" y="5422900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125" y="321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85"/>
              <p:cNvSpPr/>
              <p:nvPr/>
            </p:nvSpPr>
            <p:spPr>
              <a:xfrm>
                <a:off x="11685587" y="5932487"/>
                <a:ext cx="48895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78" extrusionOk="0">
                    <a:moveTo>
                      <a:pt x="308" y="178"/>
                    </a:moveTo>
                    <a:lnTo>
                      <a:pt x="0" y="0"/>
                    </a:lnTo>
                    <a:lnTo>
                      <a:pt x="308" y="178"/>
                    </a:lnTo>
                    <a:lnTo>
                      <a:pt x="308" y="178"/>
                    </a:ln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185"/>
            <p:cNvSpPr/>
            <p:nvPr/>
          </p:nvSpPr>
          <p:spPr>
            <a:xfrm rot="10800000">
              <a:off x="2853998" y="686979"/>
              <a:ext cx="591204" cy="690398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707" r:id="rId6"/>
    <p:sldLayoutId id="2147483744" r:id="rId7"/>
    <p:sldLayoutId id="214748374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3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5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5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5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10/3/2024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EB2B14-6477-2927-E581-527B2BB61E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996" y="78420"/>
            <a:ext cx="652887" cy="6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1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fioriappslibrary.hana.ondemand.com/sap/fix/externalViewe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abapd_2309-sap-certified-associate--back-end-developer---abap-cloud-g/" TargetMode="External"/><Relationship Id="rId2" Type="http://schemas.openxmlformats.org/officeDocument/2006/relationships/hyperlink" Target="https://training.sap.com/certification/validity?keepQueryParams=1&amp;keepRequestMethod=1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hyperlink" Target="mailto:Anubhav.abap@gmail.com" TargetMode="External"/><Relationship Id="rId4" Type="http://schemas.openxmlformats.org/officeDocument/2006/relationships/hyperlink" Target="mailto:Raj.shettyhyd@gmail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hyperlink" Target="http://www.dribbble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.png"/><Relationship Id="rId299" Type="http://schemas.openxmlformats.org/officeDocument/2006/relationships/image" Target="../media/image165.png"/><Relationship Id="rId21" Type="http://schemas.openxmlformats.org/officeDocument/2006/relationships/image" Target="../media/image26.png"/><Relationship Id="rId63" Type="http://schemas.openxmlformats.org/officeDocument/2006/relationships/image" Target="../media/image47.png"/><Relationship Id="rId159" Type="http://schemas.openxmlformats.org/officeDocument/2006/relationships/image" Target="../media/image95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83.png"/><Relationship Id="rId5" Type="http://schemas.openxmlformats.org/officeDocument/2006/relationships/image" Target="../media/image18.png"/><Relationship Id="rId181" Type="http://schemas.openxmlformats.org/officeDocument/2006/relationships/image" Target="../media/image106.png"/><Relationship Id="rId237" Type="http://schemas.openxmlformats.org/officeDocument/2006/relationships/image" Target="../media/image134.png"/><Relationship Id="rId279" Type="http://schemas.openxmlformats.org/officeDocument/2006/relationships/image" Target="../media/image155.png"/><Relationship Id="rId43" Type="http://schemas.openxmlformats.org/officeDocument/2006/relationships/image" Target="../media/image37.png"/><Relationship Id="rId139" Type="http://schemas.openxmlformats.org/officeDocument/2006/relationships/image" Target="../media/image85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58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73.png"/><Relationship Id="rId357" Type="http://schemas.openxmlformats.org/officeDocument/2006/relationships/image" Target="../media/image194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6.png"/><Relationship Id="rId217" Type="http://schemas.openxmlformats.org/officeDocument/2006/relationships/image" Target="../media/image124.png"/><Relationship Id="rId259" Type="http://schemas.openxmlformats.org/officeDocument/2006/relationships/image" Target="../media/image145.png"/><Relationship Id="rId23" Type="http://schemas.openxmlformats.org/officeDocument/2006/relationships/image" Target="../media/image27.png"/><Relationship Id="rId119" Type="http://schemas.openxmlformats.org/officeDocument/2006/relationships/image" Target="../media/image75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8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56.png"/><Relationship Id="rId337" Type="http://schemas.openxmlformats.org/officeDocument/2006/relationships/image" Target="../media/image184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6.png"/><Relationship Id="rId7" Type="http://schemas.openxmlformats.org/officeDocument/2006/relationships/image" Target="../media/image19.png"/><Relationship Id="rId183" Type="http://schemas.openxmlformats.org/officeDocument/2006/relationships/image" Target="../media/image107.png"/><Relationship Id="rId239" Type="http://schemas.openxmlformats.org/officeDocument/2006/relationships/image" Target="../media/image135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38.png"/><Relationship Id="rId87" Type="http://schemas.openxmlformats.org/officeDocument/2006/relationships/image" Target="../media/image59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46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74.png"/><Relationship Id="rId359" Type="http://schemas.openxmlformats.org/officeDocument/2006/relationships/image" Target="../media/image195.png"/><Relationship Id="rId98" Type="http://schemas.openxmlformats.org/officeDocument/2006/relationships/customXml" Target="../ink/ink49.xml"/><Relationship Id="rId121" Type="http://schemas.openxmlformats.org/officeDocument/2006/relationships/image" Target="../media/image76.png"/><Relationship Id="rId163" Type="http://schemas.openxmlformats.org/officeDocument/2006/relationships/image" Target="../media/image97.png"/><Relationship Id="rId219" Type="http://schemas.openxmlformats.org/officeDocument/2006/relationships/image" Target="../media/image125.png"/><Relationship Id="rId230" Type="http://schemas.openxmlformats.org/officeDocument/2006/relationships/customXml" Target="../ink/ink115.xml"/><Relationship Id="rId25" Type="http://schemas.openxmlformats.org/officeDocument/2006/relationships/image" Target="../media/image28.png"/><Relationship Id="rId67" Type="http://schemas.openxmlformats.org/officeDocument/2006/relationships/image" Target="../media/image49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36.png"/><Relationship Id="rId15" Type="http://schemas.openxmlformats.org/officeDocument/2006/relationships/image" Target="../media/image23.png"/><Relationship Id="rId36" Type="http://schemas.openxmlformats.org/officeDocument/2006/relationships/customXml" Target="../ink/ink18.xml"/><Relationship Id="rId57" Type="http://schemas.openxmlformats.org/officeDocument/2006/relationships/image" Target="../media/image44.png"/><Relationship Id="rId262" Type="http://schemas.openxmlformats.org/officeDocument/2006/relationships/customXml" Target="../ink/ink131.xml"/><Relationship Id="rId283" Type="http://schemas.openxmlformats.org/officeDocument/2006/relationships/image" Target="../media/image157.png"/><Relationship Id="rId318" Type="http://schemas.openxmlformats.org/officeDocument/2006/relationships/customXml" Target="../ink/ink159.xml"/><Relationship Id="rId339" Type="http://schemas.openxmlformats.org/officeDocument/2006/relationships/image" Target="../media/image185.png"/><Relationship Id="rId78" Type="http://schemas.openxmlformats.org/officeDocument/2006/relationships/customXml" Target="../ink/ink39.xml"/><Relationship Id="rId99" Type="http://schemas.openxmlformats.org/officeDocument/2006/relationships/image" Target="../media/image65.png"/><Relationship Id="rId101" Type="http://schemas.openxmlformats.org/officeDocument/2006/relationships/image" Target="../media/image66.png"/><Relationship Id="rId122" Type="http://schemas.openxmlformats.org/officeDocument/2006/relationships/customXml" Target="../ink/ink61.xml"/><Relationship Id="rId143" Type="http://schemas.openxmlformats.org/officeDocument/2006/relationships/image" Target="../media/image87.png"/><Relationship Id="rId164" Type="http://schemas.openxmlformats.org/officeDocument/2006/relationships/customXml" Target="../ink/ink82.xml"/><Relationship Id="rId185" Type="http://schemas.openxmlformats.org/officeDocument/2006/relationships/image" Target="../media/image108.png"/><Relationship Id="rId350" Type="http://schemas.openxmlformats.org/officeDocument/2006/relationships/customXml" Target="../ink/ink175.xml"/><Relationship Id="rId9" Type="http://schemas.openxmlformats.org/officeDocument/2006/relationships/image" Target="../media/image20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31.png"/><Relationship Id="rId252" Type="http://schemas.openxmlformats.org/officeDocument/2006/relationships/customXml" Target="../ink/ink126.xml"/><Relationship Id="rId273" Type="http://schemas.openxmlformats.org/officeDocument/2006/relationships/image" Target="../media/image152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80.png"/><Relationship Id="rId47" Type="http://schemas.openxmlformats.org/officeDocument/2006/relationships/image" Target="../media/image39.png"/><Relationship Id="rId68" Type="http://schemas.openxmlformats.org/officeDocument/2006/relationships/customXml" Target="../ink/ink34.xml"/><Relationship Id="rId89" Type="http://schemas.openxmlformats.org/officeDocument/2006/relationships/image" Target="../media/image60.png"/><Relationship Id="rId112" Type="http://schemas.openxmlformats.org/officeDocument/2006/relationships/customXml" Target="../ink/ink56.xml"/><Relationship Id="rId133" Type="http://schemas.openxmlformats.org/officeDocument/2006/relationships/image" Target="../media/image82.png"/><Relationship Id="rId154" Type="http://schemas.openxmlformats.org/officeDocument/2006/relationships/customXml" Target="../ink/ink77.xml"/><Relationship Id="rId175" Type="http://schemas.openxmlformats.org/officeDocument/2006/relationships/image" Target="../media/image103.png"/><Relationship Id="rId340" Type="http://schemas.openxmlformats.org/officeDocument/2006/relationships/customXml" Target="../ink/ink170.xml"/><Relationship Id="rId361" Type="http://schemas.openxmlformats.org/officeDocument/2006/relationships/image" Target="../media/image196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6.png"/><Relationship Id="rId242" Type="http://schemas.openxmlformats.org/officeDocument/2006/relationships/customXml" Target="../ink/ink121.xml"/><Relationship Id="rId263" Type="http://schemas.openxmlformats.org/officeDocument/2006/relationships/image" Target="../media/image147.png"/><Relationship Id="rId284" Type="http://schemas.openxmlformats.org/officeDocument/2006/relationships/customXml" Target="../ink/ink142.xml"/><Relationship Id="rId319" Type="http://schemas.openxmlformats.org/officeDocument/2006/relationships/image" Target="../media/image175.png"/><Relationship Id="rId37" Type="http://schemas.openxmlformats.org/officeDocument/2006/relationships/image" Target="../media/image34.png"/><Relationship Id="rId58" Type="http://schemas.openxmlformats.org/officeDocument/2006/relationships/customXml" Target="../ink/ink29.xml"/><Relationship Id="rId79" Type="http://schemas.openxmlformats.org/officeDocument/2006/relationships/image" Target="../media/image55.png"/><Relationship Id="rId102" Type="http://schemas.openxmlformats.org/officeDocument/2006/relationships/customXml" Target="../ink/ink51.xml"/><Relationship Id="rId123" Type="http://schemas.openxmlformats.org/officeDocument/2006/relationships/image" Target="../media/image77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98.png"/><Relationship Id="rId186" Type="http://schemas.openxmlformats.org/officeDocument/2006/relationships/customXml" Target="../ink/ink93.xml"/><Relationship Id="rId351" Type="http://schemas.openxmlformats.org/officeDocument/2006/relationships/image" Target="../media/image191.png"/><Relationship Id="rId211" Type="http://schemas.openxmlformats.org/officeDocument/2006/relationships/image" Target="../media/image121.png"/><Relationship Id="rId232" Type="http://schemas.openxmlformats.org/officeDocument/2006/relationships/customXml" Target="../ink/ink116.xml"/><Relationship Id="rId253" Type="http://schemas.openxmlformats.org/officeDocument/2006/relationships/image" Target="../media/image142.png"/><Relationship Id="rId274" Type="http://schemas.openxmlformats.org/officeDocument/2006/relationships/customXml" Target="../ink/ink137.xml"/><Relationship Id="rId295" Type="http://schemas.openxmlformats.org/officeDocument/2006/relationships/image" Target="../media/image163.png"/><Relationship Id="rId309" Type="http://schemas.openxmlformats.org/officeDocument/2006/relationships/image" Target="../media/image170.png"/><Relationship Id="rId27" Type="http://schemas.openxmlformats.org/officeDocument/2006/relationships/image" Target="../media/image29.png"/><Relationship Id="rId48" Type="http://schemas.openxmlformats.org/officeDocument/2006/relationships/customXml" Target="../ink/ink24.xml"/><Relationship Id="rId69" Type="http://schemas.openxmlformats.org/officeDocument/2006/relationships/image" Target="../media/image50.png"/><Relationship Id="rId113" Type="http://schemas.openxmlformats.org/officeDocument/2006/relationships/image" Target="../media/image72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93.png"/><Relationship Id="rId176" Type="http://schemas.openxmlformats.org/officeDocument/2006/relationships/customXml" Target="../ink/ink88.xml"/><Relationship Id="rId197" Type="http://schemas.openxmlformats.org/officeDocument/2006/relationships/image" Target="../media/image114.png"/><Relationship Id="rId341" Type="http://schemas.openxmlformats.org/officeDocument/2006/relationships/image" Target="../media/image186.png"/><Relationship Id="rId362" Type="http://schemas.openxmlformats.org/officeDocument/2006/relationships/customXml" Target="../ink/ink181.xml"/><Relationship Id="rId201" Type="http://schemas.openxmlformats.org/officeDocument/2006/relationships/image" Target="../media/image116.png"/><Relationship Id="rId222" Type="http://schemas.openxmlformats.org/officeDocument/2006/relationships/customXml" Target="../ink/ink111.xml"/><Relationship Id="rId243" Type="http://schemas.openxmlformats.org/officeDocument/2006/relationships/image" Target="../media/image137.png"/><Relationship Id="rId264" Type="http://schemas.openxmlformats.org/officeDocument/2006/relationships/customXml" Target="../ink/ink132.xml"/><Relationship Id="rId285" Type="http://schemas.openxmlformats.org/officeDocument/2006/relationships/image" Target="../media/image158.png"/><Relationship Id="rId17" Type="http://schemas.openxmlformats.org/officeDocument/2006/relationships/image" Target="../media/image24.png"/><Relationship Id="rId38" Type="http://schemas.openxmlformats.org/officeDocument/2006/relationships/customXml" Target="../ink/ink19.xml"/><Relationship Id="rId59" Type="http://schemas.openxmlformats.org/officeDocument/2006/relationships/image" Target="../media/image45.png"/><Relationship Id="rId103" Type="http://schemas.openxmlformats.org/officeDocument/2006/relationships/image" Target="../media/image67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61.png"/><Relationship Id="rId145" Type="http://schemas.openxmlformats.org/officeDocument/2006/relationships/image" Target="../media/image88.png"/><Relationship Id="rId166" Type="http://schemas.openxmlformats.org/officeDocument/2006/relationships/customXml" Target="../ink/ink83.xml"/><Relationship Id="rId187" Type="http://schemas.openxmlformats.org/officeDocument/2006/relationships/image" Target="../media/image109.png"/><Relationship Id="rId331" Type="http://schemas.openxmlformats.org/officeDocument/2006/relationships/image" Target="../media/image181.png"/><Relationship Id="rId352" Type="http://schemas.openxmlformats.org/officeDocument/2006/relationships/customXml" Target="../ink/ink176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06.xml"/><Relationship Id="rId233" Type="http://schemas.openxmlformats.org/officeDocument/2006/relationships/image" Target="../media/image132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40.png"/><Relationship Id="rId114" Type="http://schemas.openxmlformats.org/officeDocument/2006/relationships/customXml" Target="../ink/ink57.xml"/><Relationship Id="rId275" Type="http://schemas.openxmlformats.org/officeDocument/2006/relationships/image" Target="../media/image153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56.png"/><Relationship Id="rId135" Type="http://schemas.openxmlformats.org/officeDocument/2006/relationships/image" Target="../media/image83.png"/><Relationship Id="rId156" Type="http://schemas.openxmlformats.org/officeDocument/2006/relationships/customXml" Target="../ink/ink78.xml"/><Relationship Id="rId177" Type="http://schemas.openxmlformats.org/officeDocument/2006/relationships/image" Target="../media/image104.png"/><Relationship Id="rId198" Type="http://schemas.openxmlformats.org/officeDocument/2006/relationships/customXml" Target="../ink/ink99.xml"/><Relationship Id="rId321" Type="http://schemas.openxmlformats.org/officeDocument/2006/relationships/image" Target="../media/image176.png"/><Relationship Id="rId342" Type="http://schemas.openxmlformats.org/officeDocument/2006/relationships/customXml" Target="../ink/ink171.xml"/><Relationship Id="rId363" Type="http://schemas.openxmlformats.org/officeDocument/2006/relationships/image" Target="../media/image197.png"/><Relationship Id="rId202" Type="http://schemas.openxmlformats.org/officeDocument/2006/relationships/customXml" Target="../ink/ink101.xml"/><Relationship Id="rId223" Type="http://schemas.openxmlformats.org/officeDocument/2006/relationships/image" Target="../media/image127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5.png"/><Relationship Id="rId265" Type="http://schemas.openxmlformats.org/officeDocument/2006/relationships/image" Target="../media/image148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8.png"/><Relationship Id="rId146" Type="http://schemas.openxmlformats.org/officeDocument/2006/relationships/customXml" Target="../ink/ink73.xml"/><Relationship Id="rId167" Type="http://schemas.openxmlformats.org/officeDocument/2006/relationships/image" Target="../media/image99.png"/><Relationship Id="rId188" Type="http://schemas.openxmlformats.org/officeDocument/2006/relationships/customXml" Target="../ink/ink94.xml"/><Relationship Id="rId311" Type="http://schemas.openxmlformats.org/officeDocument/2006/relationships/image" Target="../media/image171.png"/><Relationship Id="rId332" Type="http://schemas.openxmlformats.org/officeDocument/2006/relationships/customXml" Target="../ink/ink166.xml"/><Relationship Id="rId353" Type="http://schemas.openxmlformats.org/officeDocument/2006/relationships/image" Target="../media/image192.png"/><Relationship Id="rId71" Type="http://schemas.openxmlformats.org/officeDocument/2006/relationships/image" Target="../media/image51.png"/><Relationship Id="rId92" Type="http://schemas.openxmlformats.org/officeDocument/2006/relationships/customXml" Target="../ink/ink46.xml"/><Relationship Id="rId213" Type="http://schemas.openxmlformats.org/officeDocument/2006/relationships/image" Target="../media/image122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0.png"/><Relationship Id="rId255" Type="http://schemas.openxmlformats.org/officeDocument/2006/relationships/image" Target="../media/image143.png"/><Relationship Id="rId276" Type="http://schemas.openxmlformats.org/officeDocument/2006/relationships/customXml" Target="../ink/ink138.xml"/><Relationship Id="rId297" Type="http://schemas.openxmlformats.org/officeDocument/2006/relationships/image" Target="../media/image164.png"/><Relationship Id="rId40" Type="http://schemas.openxmlformats.org/officeDocument/2006/relationships/customXml" Target="../ink/ink20.xml"/><Relationship Id="rId115" Type="http://schemas.openxmlformats.org/officeDocument/2006/relationships/image" Target="../media/image73.png"/><Relationship Id="rId136" Type="http://schemas.openxmlformats.org/officeDocument/2006/relationships/customXml" Target="../ink/ink68.xml"/><Relationship Id="rId157" Type="http://schemas.openxmlformats.org/officeDocument/2006/relationships/image" Target="../media/image94.png"/><Relationship Id="rId178" Type="http://schemas.openxmlformats.org/officeDocument/2006/relationships/customXml" Target="../ink/ink89.xml"/><Relationship Id="rId301" Type="http://schemas.openxmlformats.org/officeDocument/2006/relationships/image" Target="../media/image166.png"/><Relationship Id="rId322" Type="http://schemas.openxmlformats.org/officeDocument/2006/relationships/customXml" Target="../ink/ink161.xml"/><Relationship Id="rId343" Type="http://schemas.openxmlformats.org/officeDocument/2006/relationships/image" Target="../media/image187.png"/><Relationship Id="rId364" Type="http://schemas.openxmlformats.org/officeDocument/2006/relationships/customXml" Target="../ink/ink182.xml"/><Relationship Id="rId61" Type="http://schemas.openxmlformats.org/officeDocument/2006/relationships/image" Target="../media/image46.png"/><Relationship Id="rId82" Type="http://schemas.openxmlformats.org/officeDocument/2006/relationships/customXml" Target="../ink/ink41.xml"/><Relationship Id="rId199" Type="http://schemas.openxmlformats.org/officeDocument/2006/relationships/image" Target="../media/image115.png"/><Relationship Id="rId203" Type="http://schemas.openxmlformats.org/officeDocument/2006/relationships/image" Target="../media/image117.png"/><Relationship Id="rId19" Type="http://schemas.openxmlformats.org/officeDocument/2006/relationships/image" Target="../media/image25.png"/><Relationship Id="rId224" Type="http://schemas.openxmlformats.org/officeDocument/2006/relationships/customXml" Target="../ink/ink112.xml"/><Relationship Id="rId245" Type="http://schemas.openxmlformats.org/officeDocument/2006/relationships/image" Target="../media/image138.png"/><Relationship Id="rId266" Type="http://schemas.openxmlformats.org/officeDocument/2006/relationships/customXml" Target="../ink/ink133.xml"/><Relationship Id="rId287" Type="http://schemas.openxmlformats.org/officeDocument/2006/relationships/image" Target="../media/image159.png"/><Relationship Id="rId30" Type="http://schemas.openxmlformats.org/officeDocument/2006/relationships/customXml" Target="../ink/ink15.xml"/><Relationship Id="rId105" Type="http://schemas.openxmlformats.org/officeDocument/2006/relationships/image" Target="../media/image68.png"/><Relationship Id="rId126" Type="http://schemas.openxmlformats.org/officeDocument/2006/relationships/customXml" Target="../ink/ink63.xml"/><Relationship Id="rId147" Type="http://schemas.openxmlformats.org/officeDocument/2006/relationships/image" Target="../media/image89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82.png"/><Relationship Id="rId354" Type="http://schemas.openxmlformats.org/officeDocument/2006/relationships/customXml" Target="../ink/ink177.xml"/><Relationship Id="rId51" Type="http://schemas.openxmlformats.org/officeDocument/2006/relationships/image" Target="../media/image41.png"/><Relationship Id="rId72" Type="http://schemas.openxmlformats.org/officeDocument/2006/relationships/customXml" Target="../ink/ink36.xml"/><Relationship Id="rId93" Type="http://schemas.openxmlformats.org/officeDocument/2006/relationships/image" Target="../media/image62.png"/><Relationship Id="rId189" Type="http://schemas.openxmlformats.org/officeDocument/2006/relationships/image" Target="../media/image110.png"/><Relationship Id="rId3" Type="http://schemas.openxmlformats.org/officeDocument/2006/relationships/image" Target="../media/image17.png"/><Relationship Id="rId214" Type="http://schemas.openxmlformats.org/officeDocument/2006/relationships/customXml" Target="../ink/ink107.xml"/><Relationship Id="rId235" Type="http://schemas.openxmlformats.org/officeDocument/2006/relationships/image" Target="../media/image133.png"/><Relationship Id="rId256" Type="http://schemas.openxmlformats.org/officeDocument/2006/relationships/customXml" Target="../ink/ink128.xml"/><Relationship Id="rId277" Type="http://schemas.openxmlformats.org/officeDocument/2006/relationships/image" Target="../media/image154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84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77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36.png"/><Relationship Id="rId62" Type="http://schemas.openxmlformats.org/officeDocument/2006/relationships/customXml" Target="../ink/ink31.xml"/><Relationship Id="rId83" Type="http://schemas.openxmlformats.org/officeDocument/2006/relationships/image" Target="../media/image57.png"/><Relationship Id="rId179" Type="http://schemas.openxmlformats.org/officeDocument/2006/relationships/image" Target="../media/image105.png"/><Relationship Id="rId365" Type="http://schemas.openxmlformats.org/officeDocument/2006/relationships/image" Target="../media/image198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8.png"/><Relationship Id="rId246" Type="http://schemas.openxmlformats.org/officeDocument/2006/relationships/customXml" Target="../ink/ink123.xml"/><Relationship Id="rId267" Type="http://schemas.openxmlformats.org/officeDocument/2006/relationships/image" Target="../media/image149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79.png"/><Relationship Id="rId313" Type="http://schemas.openxmlformats.org/officeDocument/2006/relationships/image" Target="../media/image172.png"/><Relationship Id="rId10" Type="http://schemas.openxmlformats.org/officeDocument/2006/relationships/customXml" Target="../ink/ink5.xml"/><Relationship Id="rId31" Type="http://schemas.openxmlformats.org/officeDocument/2006/relationships/image" Target="../media/image31.png"/><Relationship Id="rId52" Type="http://schemas.openxmlformats.org/officeDocument/2006/relationships/customXml" Target="../ink/ink26.xml"/><Relationship Id="rId73" Type="http://schemas.openxmlformats.org/officeDocument/2006/relationships/image" Target="../media/image52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0.png"/><Relationship Id="rId334" Type="http://schemas.openxmlformats.org/officeDocument/2006/relationships/customXml" Target="../ink/ink167.xml"/><Relationship Id="rId355" Type="http://schemas.openxmlformats.org/officeDocument/2006/relationships/image" Target="../media/image193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3.png"/><Relationship Id="rId236" Type="http://schemas.openxmlformats.org/officeDocument/2006/relationships/customXml" Target="../ink/ink118.xml"/><Relationship Id="rId257" Type="http://schemas.openxmlformats.org/officeDocument/2006/relationships/image" Target="../media/image144.png"/><Relationship Id="rId278" Type="http://schemas.openxmlformats.org/officeDocument/2006/relationships/customXml" Target="../ink/ink139.xml"/><Relationship Id="rId303" Type="http://schemas.openxmlformats.org/officeDocument/2006/relationships/image" Target="../media/image167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88.png"/><Relationship Id="rId191" Type="http://schemas.openxmlformats.org/officeDocument/2006/relationships/image" Target="../media/image111.png"/><Relationship Id="rId205" Type="http://schemas.openxmlformats.org/officeDocument/2006/relationships/image" Target="../media/image118.png"/><Relationship Id="rId247" Type="http://schemas.openxmlformats.org/officeDocument/2006/relationships/image" Target="../media/image139.png"/><Relationship Id="rId107" Type="http://schemas.openxmlformats.org/officeDocument/2006/relationships/image" Target="../media/image69.png"/><Relationship Id="rId289" Type="http://schemas.openxmlformats.org/officeDocument/2006/relationships/image" Target="../media/image160.png"/><Relationship Id="rId11" Type="http://schemas.openxmlformats.org/officeDocument/2006/relationships/image" Target="../media/image21.png"/><Relationship Id="rId53" Type="http://schemas.openxmlformats.org/officeDocument/2006/relationships/image" Target="../media/image42.png"/><Relationship Id="rId149" Type="http://schemas.openxmlformats.org/officeDocument/2006/relationships/image" Target="../media/image90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63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8.png"/><Relationship Id="rId367" Type="http://schemas.openxmlformats.org/officeDocument/2006/relationships/image" Target="../media/image199.png"/><Relationship Id="rId171" Type="http://schemas.openxmlformats.org/officeDocument/2006/relationships/image" Target="../media/image101.png"/><Relationship Id="rId227" Type="http://schemas.openxmlformats.org/officeDocument/2006/relationships/image" Target="../media/image129.png"/><Relationship Id="rId269" Type="http://schemas.openxmlformats.org/officeDocument/2006/relationships/image" Target="../media/image150.png"/><Relationship Id="rId33" Type="http://schemas.openxmlformats.org/officeDocument/2006/relationships/image" Target="../media/image32.png"/><Relationship Id="rId129" Type="http://schemas.openxmlformats.org/officeDocument/2006/relationships/image" Target="../media/image80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53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61.png"/><Relationship Id="rId305" Type="http://schemas.openxmlformats.org/officeDocument/2006/relationships/image" Target="../media/image168.png"/><Relationship Id="rId347" Type="http://schemas.openxmlformats.org/officeDocument/2006/relationships/image" Target="../media/image189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1.png"/><Relationship Id="rId193" Type="http://schemas.openxmlformats.org/officeDocument/2006/relationships/image" Target="../media/image112.png"/><Relationship Id="rId207" Type="http://schemas.openxmlformats.org/officeDocument/2006/relationships/image" Target="../media/image119.png"/><Relationship Id="rId249" Type="http://schemas.openxmlformats.org/officeDocument/2006/relationships/image" Target="../media/image140.png"/><Relationship Id="rId13" Type="http://schemas.openxmlformats.org/officeDocument/2006/relationships/image" Target="../media/image22.png"/><Relationship Id="rId109" Type="http://schemas.openxmlformats.org/officeDocument/2006/relationships/image" Target="../media/image70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43.png"/><Relationship Id="rId97" Type="http://schemas.openxmlformats.org/officeDocument/2006/relationships/image" Target="../media/image64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51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81.png"/><Relationship Id="rId327" Type="http://schemas.openxmlformats.org/officeDocument/2006/relationships/image" Target="../media/image179.png"/><Relationship Id="rId369" Type="http://schemas.openxmlformats.org/officeDocument/2006/relationships/image" Target="../media/image200.png"/><Relationship Id="rId173" Type="http://schemas.openxmlformats.org/officeDocument/2006/relationships/image" Target="../media/image102.png"/><Relationship Id="rId229" Type="http://schemas.openxmlformats.org/officeDocument/2006/relationships/image" Target="../media/image130.png"/><Relationship Id="rId240" Type="http://schemas.openxmlformats.org/officeDocument/2006/relationships/customXml" Target="../ink/ink120.xml"/><Relationship Id="rId35" Type="http://schemas.openxmlformats.org/officeDocument/2006/relationships/image" Target="../media/image33.png"/><Relationship Id="rId77" Type="http://schemas.openxmlformats.org/officeDocument/2006/relationships/image" Target="../media/image54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41.png"/><Relationship Id="rId46" Type="http://schemas.openxmlformats.org/officeDocument/2006/relationships/customXml" Target="../ink/ink23.xml"/><Relationship Id="rId293" Type="http://schemas.openxmlformats.org/officeDocument/2006/relationships/image" Target="../media/image162.png"/><Relationship Id="rId307" Type="http://schemas.openxmlformats.org/officeDocument/2006/relationships/image" Target="../media/image169.png"/><Relationship Id="rId349" Type="http://schemas.openxmlformats.org/officeDocument/2006/relationships/image" Target="../media/image190.png"/><Relationship Id="rId88" Type="http://schemas.openxmlformats.org/officeDocument/2006/relationships/customXml" Target="../ink/ink44.xml"/><Relationship Id="rId111" Type="http://schemas.openxmlformats.org/officeDocument/2006/relationships/image" Target="../media/image71.png"/><Relationship Id="rId153" Type="http://schemas.openxmlformats.org/officeDocument/2006/relationships/image" Target="../media/image92.png"/><Relationship Id="rId195" Type="http://schemas.openxmlformats.org/officeDocument/2006/relationships/image" Target="../media/image113.png"/><Relationship Id="rId209" Type="http://schemas.openxmlformats.org/officeDocument/2006/relationships/image" Target="../media/image120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i.sap.com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"/>
          <p:cNvSpPr txBox="1">
            <a:spLocks noGrp="1"/>
          </p:cNvSpPr>
          <p:nvPr>
            <p:ph type="ctrTitle"/>
          </p:nvPr>
        </p:nvSpPr>
        <p:spPr>
          <a:xfrm>
            <a:off x="910460" y="1569141"/>
            <a:ext cx="9194620" cy="19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lvl="0" algn="ctr">
              <a:buClr>
                <a:srgbClr val="194060"/>
              </a:buClr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SAP BTP ABAP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 on Cloud / RAP 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Training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497" name="Google Shape;4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2764" y="1268760"/>
            <a:ext cx="1733995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77" y="5551900"/>
            <a:ext cx="776483" cy="741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"/>
          <p:cNvSpPr txBox="1"/>
          <p:nvPr/>
        </p:nvSpPr>
        <p:spPr>
          <a:xfrm>
            <a:off x="2698834" y="599964"/>
            <a:ext cx="6048672" cy="584775"/>
          </a:xfrm>
          <a:prstGeom prst="rect">
            <a:avLst/>
          </a:prstGeom>
          <a:gradFill>
            <a:gsLst>
              <a:gs pos="0">
                <a:srgbClr val="F3FCFF"/>
              </a:gs>
              <a:gs pos="35000">
                <a:srgbClr val="F6FCFF"/>
              </a:gs>
              <a:gs pos="100000">
                <a:srgbClr val="FB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DAY-19	</a:t>
            </a:r>
            <a:endParaRPr sz="3200" dirty="0">
              <a:solidFill>
                <a:srgbClr val="57913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9890" y="352436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83E69"/>
                </a:solidFill>
              </a:rPr>
              <a:t>Anubhav Oberoy</a:t>
            </a:r>
          </a:p>
        </p:txBody>
      </p:sp>
      <p:sp>
        <p:nvSpPr>
          <p:cNvPr id="9" name="Subtitle 736">
            <a:extLst>
              <a:ext uri="{FF2B5EF4-FFF2-40B4-BE49-F238E27FC236}">
                <a16:creationId xmlns:a16="http://schemas.microsoft.com/office/drawing/2014/main" id="{700EA347-9CC8-4879-9255-16687B0BED48}"/>
              </a:ext>
            </a:extLst>
          </p:cNvPr>
          <p:cNvSpPr txBox="1">
            <a:spLocks/>
          </p:cNvSpPr>
          <p:nvPr/>
        </p:nvSpPr>
        <p:spPr>
          <a:xfrm>
            <a:off x="2698834" y="4484357"/>
            <a:ext cx="5086633" cy="53126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spc="100" dirty="0">
                <a:solidFill>
                  <a:srgbClr val="283E69"/>
                </a:solidFill>
                <a:latin typeface="Cooper Black" panose="0208090404030B020404" pitchFamily="18" charset="0"/>
              </a:rPr>
              <a:t>www.AnubhavTrainings.com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5992-7E12-89E4-D7DB-B3B44A1FB17D}"/>
              </a:ext>
            </a:extLst>
          </p:cNvPr>
          <p:cNvSpPr txBox="1"/>
          <p:nvPr/>
        </p:nvSpPr>
        <p:spPr>
          <a:xfrm>
            <a:off x="3388935" y="4846349"/>
            <a:ext cx="396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>
              <a:buClrTx/>
              <a:buFontTx/>
              <a:buNone/>
            </a:pPr>
            <a:r>
              <a:rPr lang="en-US" sz="1600" b="1" kern="1200" dirty="0">
                <a:solidFill>
                  <a:srgbClr val="FFC000"/>
                </a:solidFill>
                <a:latin typeface="Segoe UI"/>
                <a:ea typeface="+mn-ea"/>
                <a:cs typeface="+mn-cs"/>
              </a:rPr>
              <a:t>Follow excellence with sheer passion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00" grpId="0" animBg="1"/>
      <p:bldP spid="2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3443DAF-51B8-DE3D-9FDB-1A2D2C894D90}"/>
              </a:ext>
            </a:extLst>
          </p:cNvPr>
          <p:cNvSpPr/>
          <p:nvPr/>
        </p:nvSpPr>
        <p:spPr>
          <a:xfrm>
            <a:off x="227066" y="4774518"/>
            <a:ext cx="2792292" cy="72035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D4B40-E143-2346-1372-A66E9180592A}"/>
              </a:ext>
            </a:extLst>
          </p:cNvPr>
          <p:cNvSpPr/>
          <p:nvPr/>
        </p:nvSpPr>
        <p:spPr>
          <a:xfrm>
            <a:off x="3089719" y="1644414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I_SalesOrderTP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5DEAD3-4744-95F0-70C5-ED5A7BD8B5AD}"/>
              </a:ext>
            </a:extLst>
          </p:cNvPr>
          <p:cNvSpPr/>
          <p:nvPr/>
        </p:nvSpPr>
        <p:spPr>
          <a:xfrm>
            <a:off x="4169839" y="2828733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R</a:t>
            </a:r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_SalesOrderTP</a:t>
            </a:r>
            <a:endParaRPr lang="en-IN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8C5888E-5968-0706-94E1-9E74FA664BDB}"/>
              </a:ext>
            </a:extLst>
          </p:cNvPr>
          <p:cNvCxnSpPr>
            <a:stCxn id="5" idx="0"/>
            <a:endCxn id="4" idx="2"/>
          </p:cNvCxnSpPr>
          <p:nvPr/>
        </p:nvCxnSpPr>
        <p:spPr>
          <a:xfrm rot="16200000" flipV="1">
            <a:off x="4729808" y="2056554"/>
            <a:ext cx="464239" cy="1080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83CA013-75AA-49A3-31C9-8D32255560BC}"/>
              </a:ext>
            </a:extLst>
          </p:cNvPr>
          <p:cNvSpPr/>
          <p:nvPr/>
        </p:nvSpPr>
        <p:spPr>
          <a:xfrm>
            <a:off x="6258071" y="1631959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C_SalesOrderManage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EC0C644-569A-0F30-68D1-2AA42794B119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rot="5400000" flipH="1" flipV="1">
            <a:off x="6307756" y="1546270"/>
            <a:ext cx="476694" cy="208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2B14A09-DFA0-B595-5B33-065DE885382A}"/>
              </a:ext>
            </a:extLst>
          </p:cNvPr>
          <p:cNvSpPr/>
          <p:nvPr/>
        </p:nvSpPr>
        <p:spPr>
          <a:xfrm>
            <a:off x="2621667" y="60238"/>
            <a:ext cx="3600400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SAP Standard Fiori App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98E94B-EC96-CCCA-C70E-1FDA3C996F0B}"/>
              </a:ext>
            </a:extLst>
          </p:cNvPr>
          <p:cNvCxnSpPr>
            <a:stCxn id="4" idx="0"/>
            <a:endCxn id="9" idx="2"/>
          </p:cNvCxnSpPr>
          <p:nvPr/>
        </p:nvCxnSpPr>
        <p:spPr>
          <a:xfrm flipV="1">
            <a:off x="4421867" y="106835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0198E-FD61-B0F2-1CBD-26EF7CAE202F}"/>
              </a:ext>
            </a:extLst>
          </p:cNvPr>
          <p:cNvSpPr/>
          <p:nvPr/>
        </p:nvSpPr>
        <p:spPr>
          <a:xfrm>
            <a:off x="4149429" y="4035720"/>
            <a:ext cx="2755474" cy="4766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u="sng" dirty="0" err="1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I_SalesOrder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193DCC-DDA2-ECFA-3E6E-A5E3033CCCDF}"/>
              </a:ext>
            </a:extLst>
          </p:cNvPr>
          <p:cNvSpPr/>
          <p:nvPr/>
        </p:nvSpPr>
        <p:spPr>
          <a:xfrm>
            <a:off x="3725982" y="4909808"/>
            <a:ext cx="3602367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E_SalesDocumentBasic</a:t>
            </a:r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86B027-BF75-777F-8C63-F17C95D188C1}"/>
              </a:ext>
            </a:extLst>
          </p:cNvPr>
          <p:cNvSpPr/>
          <p:nvPr/>
        </p:nvSpPr>
        <p:spPr>
          <a:xfrm>
            <a:off x="4576381" y="5879862"/>
            <a:ext cx="1901567" cy="6075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vbak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67F185-7E87-12A0-7A79-6E3A3571DCD0}"/>
              </a:ext>
            </a:extLst>
          </p:cNvPr>
          <p:cNvSpPr/>
          <p:nvPr/>
        </p:nvSpPr>
        <p:spPr>
          <a:xfrm>
            <a:off x="7590219" y="5971565"/>
            <a:ext cx="3241432" cy="4241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u="sng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sdsalesdoc_incl_eew_ps</a:t>
            </a:r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23A3B2-F41C-01F1-062A-73092713B5A2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flipH="1">
            <a:off x="6477948" y="6183639"/>
            <a:ext cx="11122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593528-AC8B-E9A3-28E6-8508D85972B1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5527165" y="5517363"/>
            <a:ext cx="1" cy="362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CAB2553-97B8-F5D0-6B8D-9211031AA708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5527166" y="4512414"/>
            <a:ext cx="0" cy="39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394558-979B-E3B1-78EB-67F49C73AD7C}"/>
              </a:ext>
            </a:extLst>
          </p:cNvPr>
          <p:cNvCxnSpPr>
            <a:stCxn id="11" idx="0"/>
            <a:endCxn id="5" idx="2"/>
          </p:cNvCxnSpPr>
          <p:nvPr/>
        </p:nvCxnSpPr>
        <p:spPr>
          <a:xfrm flipH="1" flipV="1">
            <a:off x="5501987" y="3548813"/>
            <a:ext cx="25179" cy="48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86F118-EE5D-76EB-69F1-E004D6AF3E11}"/>
              </a:ext>
            </a:extLst>
          </p:cNvPr>
          <p:cNvSpPr txBox="1"/>
          <p:nvPr/>
        </p:nvSpPr>
        <p:spPr>
          <a:xfrm>
            <a:off x="8352339" y="5494871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Giftcard_Amount</a:t>
            </a:r>
            <a:endParaRPr lang="en-IN" b="1" dirty="0"/>
          </a:p>
          <a:p>
            <a:r>
              <a:rPr lang="en-IN" b="1" dirty="0" err="1"/>
              <a:t>Giftcard_Currency</a:t>
            </a:r>
            <a:endParaRPr lang="en-IN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4B3755-6823-43D3-CC97-04497688155F}"/>
              </a:ext>
            </a:extLst>
          </p:cNvPr>
          <p:cNvSpPr txBox="1"/>
          <p:nvPr/>
        </p:nvSpPr>
        <p:spPr>
          <a:xfrm>
            <a:off x="2906061" y="5966739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Giftcard_Amount</a:t>
            </a:r>
            <a:endParaRPr lang="en-IN" b="1" dirty="0"/>
          </a:p>
          <a:p>
            <a:r>
              <a:rPr lang="en-IN" b="1" dirty="0" err="1"/>
              <a:t>Giftcard_Currency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BACF0E-A07F-8F02-75CF-3854854941D6}"/>
              </a:ext>
            </a:extLst>
          </p:cNvPr>
          <p:cNvSpPr txBox="1"/>
          <p:nvPr/>
        </p:nvSpPr>
        <p:spPr>
          <a:xfrm>
            <a:off x="565801" y="4909808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Giftcard_Amount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 err="1">
                <a:solidFill>
                  <a:srgbClr val="FF0000"/>
                </a:solidFill>
              </a:rPr>
              <a:t>Giftcard_Currency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F7C64A-F26A-E9D0-D29C-2BD8705A563E}"/>
              </a:ext>
            </a:extLst>
          </p:cNvPr>
          <p:cNvSpPr txBox="1"/>
          <p:nvPr/>
        </p:nvSpPr>
        <p:spPr>
          <a:xfrm>
            <a:off x="2780047" y="3998189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Giftcard_Amount</a:t>
            </a:r>
            <a:endParaRPr lang="en-IN" b="1" dirty="0"/>
          </a:p>
          <a:p>
            <a:r>
              <a:rPr lang="en-IN" b="1" dirty="0" err="1"/>
              <a:t>Giftcard_Currency</a:t>
            </a:r>
            <a:endParaRPr lang="en-IN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B3CD6C-E1F1-CA05-7D64-5B61235A8354}"/>
              </a:ext>
            </a:extLst>
          </p:cNvPr>
          <p:cNvSpPr txBox="1"/>
          <p:nvPr/>
        </p:nvSpPr>
        <p:spPr>
          <a:xfrm>
            <a:off x="2698049" y="2859811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Giftcard_Amount</a:t>
            </a:r>
            <a:endParaRPr lang="en-IN" b="1" dirty="0"/>
          </a:p>
          <a:p>
            <a:r>
              <a:rPr lang="en-IN" b="1" dirty="0" err="1"/>
              <a:t>Giftcard_Currency</a:t>
            </a:r>
            <a:endParaRPr lang="en-IN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7BA5E2-ED35-AB03-3C8F-298B76406DB2}"/>
              </a:ext>
            </a:extLst>
          </p:cNvPr>
          <p:cNvSpPr txBox="1"/>
          <p:nvPr/>
        </p:nvSpPr>
        <p:spPr>
          <a:xfrm>
            <a:off x="1557730" y="1714874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Giftcard_Amount</a:t>
            </a:r>
            <a:endParaRPr lang="en-IN" b="1" dirty="0"/>
          </a:p>
          <a:p>
            <a:r>
              <a:rPr lang="en-IN" b="1" dirty="0" err="1"/>
              <a:t>Giftcard_Currency</a:t>
            </a:r>
            <a:endParaRPr lang="en-IN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16DC40-1626-EE64-40AC-97E5224B3CEA}"/>
              </a:ext>
            </a:extLst>
          </p:cNvPr>
          <p:cNvSpPr/>
          <p:nvPr/>
        </p:nvSpPr>
        <p:spPr>
          <a:xfrm>
            <a:off x="-191871" y="3811191"/>
            <a:ext cx="2792292" cy="72035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950056-0349-BAD9-1105-AE6A5FEC1763}"/>
              </a:ext>
            </a:extLst>
          </p:cNvPr>
          <p:cNvSpPr txBox="1"/>
          <p:nvPr/>
        </p:nvSpPr>
        <p:spPr>
          <a:xfrm>
            <a:off x="146864" y="3946481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Giftcard_Amount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 err="1">
                <a:solidFill>
                  <a:srgbClr val="FF0000"/>
                </a:solidFill>
              </a:rPr>
              <a:t>Giftcard_Currency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6D45D9-3207-9BCB-BC82-FBEFB4E94168}"/>
              </a:ext>
            </a:extLst>
          </p:cNvPr>
          <p:cNvSpPr/>
          <p:nvPr/>
        </p:nvSpPr>
        <p:spPr>
          <a:xfrm>
            <a:off x="-309452" y="2769451"/>
            <a:ext cx="2792292" cy="72035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D4315C-F16C-7522-D89E-0BBE300B12EC}"/>
              </a:ext>
            </a:extLst>
          </p:cNvPr>
          <p:cNvSpPr txBox="1"/>
          <p:nvPr/>
        </p:nvSpPr>
        <p:spPr>
          <a:xfrm>
            <a:off x="29283" y="2904741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Giftcard_Amount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 err="1">
                <a:solidFill>
                  <a:srgbClr val="FF0000"/>
                </a:solidFill>
              </a:rPr>
              <a:t>Giftcard_Currency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DA545EA-CFE9-55D5-3063-4A529CCE9D17}"/>
              </a:ext>
            </a:extLst>
          </p:cNvPr>
          <p:cNvSpPr/>
          <p:nvPr/>
        </p:nvSpPr>
        <p:spPr>
          <a:xfrm>
            <a:off x="-324561" y="1667517"/>
            <a:ext cx="2792292" cy="72035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12DF9F-9E27-F9FC-B422-54F4CA07834C}"/>
              </a:ext>
            </a:extLst>
          </p:cNvPr>
          <p:cNvSpPr txBox="1"/>
          <p:nvPr/>
        </p:nvSpPr>
        <p:spPr>
          <a:xfrm>
            <a:off x="14174" y="1802807"/>
            <a:ext cx="2055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Giftcard_Amount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b="1" dirty="0" err="1">
                <a:solidFill>
                  <a:srgbClr val="FF0000"/>
                </a:solidFill>
              </a:rPr>
              <a:t>Giftcard_Currency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7F7629-AD1E-CE21-1982-F5DB957823E3}"/>
              </a:ext>
            </a:extLst>
          </p:cNvPr>
          <p:cNvSpPr/>
          <p:nvPr/>
        </p:nvSpPr>
        <p:spPr>
          <a:xfrm>
            <a:off x="9234949" y="1644141"/>
            <a:ext cx="2792292" cy="72035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Field, UI annotation</a:t>
            </a:r>
          </a:p>
        </p:txBody>
      </p:sp>
    </p:spTree>
    <p:extLst>
      <p:ext uri="{BB962C8B-B14F-4D97-AF65-F5344CB8AC3E}">
        <p14:creationId xmlns:p14="http://schemas.microsoft.com/office/powerpoint/2010/main" val="400085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Activate standard app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30232-A1D2-F36A-DE2A-273F4A5F5D93}"/>
              </a:ext>
            </a:extLst>
          </p:cNvPr>
          <p:cNvSpPr txBox="1"/>
          <p:nvPr/>
        </p:nvSpPr>
        <p:spPr>
          <a:xfrm>
            <a:off x="191294" y="647098"/>
            <a:ext cx="1164681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We need to find the sales order application in </a:t>
            </a:r>
            <a:r>
              <a:rPr lang="en-US" sz="1800" dirty="0">
                <a:hlinkClick r:id="rId4"/>
              </a:rPr>
              <a:t>SAP Fiori App reference library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We need to check its configuration</a:t>
            </a:r>
          </a:p>
          <a:p>
            <a:pPr marL="342900" indent="-342900">
              <a:buAutoNum type="arabicPeriod"/>
            </a:pPr>
            <a:r>
              <a:rPr lang="en-US" sz="1800" dirty="0"/>
              <a:t>Activate the Standard Fiori App using Rapid Fiori Activation Task list and generate the role</a:t>
            </a:r>
          </a:p>
          <a:p>
            <a:r>
              <a:rPr lang="en-US" sz="1800" dirty="0"/>
              <a:t>Will activate all the </a:t>
            </a:r>
            <a:r>
              <a:rPr lang="en-US" sz="1800" dirty="0" err="1"/>
              <a:t>odata</a:t>
            </a:r>
            <a:r>
              <a:rPr lang="en-US" sz="1800" dirty="0"/>
              <a:t> services, and configure catalog and group with the role so that our user can access the Fiori apps.</a:t>
            </a:r>
          </a:p>
          <a:p>
            <a:r>
              <a:rPr lang="en-US" sz="1800" dirty="0" err="1"/>
              <a:t>Tcode</a:t>
            </a:r>
            <a:r>
              <a:rPr lang="en-US" sz="1800" dirty="0"/>
              <a:t>: STC01</a:t>
            </a:r>
          </a:p>
          <a:p>
            <a:r>
              <a:rPr lang="en-US" sz="1800" dirty="0" err="1"/>
              <a:t>Tasklist</a:t>
            </a:r>
            <a:r>
              <a:rPr lang="en-US" sz="1800" dirty="0"/>
              <a:t>: SAP_FIORI_CONTENT_ACTIVATION</a:t>
            </a:r>
          </a:p>
          <a:p>
            <a:r>
              <a:rPr lang="en-US" sz="1800" dirty="0"/>
              <a:t>Role: </a:t>
            </a:r>
            <a:r>
              <a:rPr lang="en-IN" b="0" i="0" dirty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B0503030000000003" pitchFamily="34" charset="0"/>
              </a:rPr>
              <a:t>SAP_BR_INTERNAL_SALES_REP</a:t>
            </a:r>
          </a:p>
          <a:p>
            <a:r>
              <a:rPr lang="en-IN" dirty="0">
                <a:solidFill>
                  <a:srgbClr val="32363A"/>
                </a:solidFill>
                <a:highlight>
                  <a:srgbClr val="FFFFFF"/>
                </a:highlight>
                <a:latin typeface="72" panose="020B0503030000000003" pitchFamily="34" charset="0"/>
              </a:rPr>
              <a:t>Go to PFCG and assign the role </a:t>
            </a:r>
            <a:r>
              <a:rPr lang="en-IN" b="1" dirty="0">
                <a:solidFill>
                  <a:srgbClr val="32363A"/>
                </a:solidFill>
                <a:highlight>
                  <a:srgbClr val="FFFFFF"/>
                </a:highlight>
                <a:latin typeface="72" panose="020B0503030000000003" pitchFamily="34" charset="0"/>
              </a:rPr>
              <a:t>ZSAP_BR_INTERNAL_SALES_REP</a:t>
            </a:r>
          </a:p>
          <a:p>
            <a:endParaRPr lang="en-US" b="1" dirty="0">
              <a:solidFill>
                <a:srgbClr val="32363A"/>
              </a:solidFill>
              <a:highlight>
                <a:srgbClr val="FFFFFF"/>
              </a:highlight>
              <a:latin typeface="72" panose="020B0503030000000003" pitchFamily="34" charset="0"/>
            </a:endParaRPr>
          </a:p>
          <a:p>
            <a:pPr marL="342900" indent="-342900">
              <a:buAutoNum type="arabicPeriod" startAt="4"/>
            </a:pPr>
            <a:r>
              <a:rPr lang="en-US" sz="1800" dirty="0"/>
              <a:t>Assign the role to our user to access this Fiori app</a:t>
            </a:r>
          </a:p>
          <a:p>
            <a:pPr marL="342900" indent="-342900">
              <a:buAutoNum type="arabicPeriod" startAt="4"/>
            </a:pPr>
            <a:r>
              <a:rPr lang="en-US" sz="1800" dirty="0"/>
              <a:t>Make sure that in SPRO all the pricing conditions, pricing procedure and mapping of Sales org with procedure in </a:t>
            </a:r>
            <a:r>
              <a:rPr lang="en-US" sz="1800" dirty="0" err="1"/>
              <a:t>tcode</a:t>
            </a:r>
            <a:r>
              <a:rPr lang="en-US" sz="1800" dirty="0"/>
              <a:t> OVKK is maintained – Functional consultant</a:t>
            </a:r>
          </a:p>
          <a:p>
            <a:r>
              <a:rPr lang="en-US" sz="1800" dirty="0"/>
              <a:t>Test Data: if you are using Anubhav training system to demo this scenario use below test data:</a:t>
            </a:r>
          </a:p>
          <a:p>
            <a:r>
              <a:rPr lang="en-US" sz="1200" i="1" dirty="0"/>
              <a:t>Order Type: ZDPL</a:t>
            </a:r>
          </a:p>
          <a:p>
            <a:r>
              <a:rPr lang="en-US" sz="1200" i="1" dirty="0"/>
              <a:t>Sales Organization: CCPL</a:t>
            </a:r>
          </a:p>
          <a:p>
            <a:r>
              <a:rPr lang="en-US" sz="1200" i="1" dirty="0"/>
              <a:t>Distribution Channel: ZG</a:t>
            </a:r>
          </a:p>
          <a:p>
            <a:r>
              <a:rPr lang="en-US" sz="1200" i="1" dirty="0"/>
              <a:t>Division: 01</a:t>
            </a:r>
          </a:p>
          <a:p>
            <a:r>
              <a:rPr lang="en-US" sz="1200" i="1" dirty="0"/>
              <a:t>Ship to Party: 610000</a:t>
            </a:r>
          </a:p>
          <a:p>
            <a:r>
              <a:rPr lang="en-US" sz="1200" i="1" dirty="0"/>
              <a:t>Material: 167</a:t>
            </a:r>
          </a:p>
          <a:p>
            <a:pPr marL="342900" indent="-342900">
              <a:buAutoNum type="arabicPeriod" startAt="4"/>
            </a:pPr>
            <a:r>
              <a:rPr lang="en-US" sz="1800" dirty="0"/>
              <a:t>Testing – Create sales order - /n/ui2/</a:t>
            </a:r>
            <a:r>
              <a:rPr lang="en-US" sz="1800" dirty="0" err="1"/>
              <a:t>flp</a:t>
            </a:r>
            <a:endParaRPr lang="en-US" sz="1800" dirty="0"/>
          </a:p>
          <a:p>
            <a:pPr marL="342900" indent="-342900">
              <a:buAutoNum type="arabicPeriod" startAt="4"/>
            </a:pPr>
            <a:endParaRPr lang="en-US" sz="1800" dirty="0"/>
          </a:p>
          <a:p>
            <a:r>
              <a:rPr lang="en-US" sz="1800" dirty="0">
                <a:hlinkClick r:id="rId5"/>
              </a:rPr>
              <a:t>server@anubhavtrainings.com</a:t>
            </a:r>
            <a:endParaRPr lang="en-US" sz="1800" dirty="0"/>
          </a:p>
          <a:p>
            <a:r>
              <a:rPr lang="en-US" sz="1800" dirty="0"/>
              <a:t>Subscribe an S/4HANA 2023 OP system access @ 40 USD per month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04705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C554-5F5F-4C41-842A-E233080C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102" y="6446501"/>
            <a:ext cx="330114" cy="366087"/>
          </a:xfrm>
        </p:spPr>
        <p:txBody>
          <a:bodyPr/>
          <a:lstStyle/>
          <a:p>
            <a:fld id="{96E69268-9C8B-4EBF-A9EE-DC5DC2D48DC3}" type="slidenum">
              <a:rPr lang="en-US" sz="1333"/>
              <a:pPr/>
              <a:t>12</a:t>
            </a:fld>
            <a:endParaRPr lang="en-US" sz="1333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75FDA3-5EF9-E28D-894C-872BB03E42EE}"/>
              </a:ext>
            </a:extLst>
          </p:cNvPr>
          <p:cNvSpPr txBox="1"/>
          <p:nvPr/>
        </p:nvSpPr>
        <p:spPr>
          <a:xfrm>
            <a:off x="224979" y="788088"/>
            <a:ext cx="118062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2"/>
              </a:rPr>
              <a:t>https://training.sap.com/certification/validity?keepQueryParams=1&amp;keepRequestMethod=1</a:t>
            </a:r>
            <a:endParaRPr lang="en-US" sz="1800" dirty="0"/>
          </a:p>
          <a:p>
            <a:r>
              <a:rPr lang="en-IN" sz="1800" dirty="0">
                <a:hlinkClick r:id="rId3"/>
              </a:rPr>
              <a:t>https://training.sap.com/certification/c_abapd_2309-sap-certified-associate--back-end-developer---abap-cloud-g/</a:t>
            </a:r>
            <a:r>
              <a:rPr lang="en-IN" sz="1800" dirty="0"/>
              <a:t>?</a:t>
            </a:r>
          </a:p>
          <a:p>
            <a:endParaRPr lang="en-IN" sz="1800" dirty="0"/>
          </a:p>
          <a:p>
            <a:endParaRPr lang="en-IN" sz="1800" b="1" dirty="0"/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C_ABAPD_2309</a:t>
            </a:r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SAP Certified Associate – Back-End Developer - ABAP Cloud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4"/>
              </a:rPr>
              <a:t>Raj.shettyhyd@gmail.com</a:t>
            </a:r>
            <a:endParaRPr lang="en-IN" sz="1800" dirty="0"/>
          </a:p>
          <a:p>
            <a:r>
              <a:rPr lang="en-IN" sz="1800" dirty="0"/>
              <a:t>DYOR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5"/>
              </a:rPr>
              <a:t>Anubhav.abap@gmail.com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12175-0071-5A91-06A9-3499F67EC833}"/>
              </a:ext>
            </a:extLst>
          </p:cNvPr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Certification</a:t>
            </a:r>
            <a:endParaRPr lang="en-IN" sz="3599" dirty="0">
              <a:latin typeface="Cooper Black" panose="02080904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3C8CC-0F2E-5DA3-7FA8-B6BA9EE56AA2}"/>
              </a:ext>
            </a:extLst>
          </p:cNvPr>
          <p:cNvSpPr txBox="1"/>
          <p:nvPr/>
        </p:nvSpPr>
        <p:spPr>
          <a:xfrm>
            <a:off x="9249806" y="6491044"/>
            <a:ext cx="29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oper Black" panose="0208090404030B020404" pitchFamily="18" charset="0"/>
              </a:rPr>
              <a:t>www.anubhavtrainings.com</a:t>
            </a:r>
            <a:endParaRPr lang="en-IN" sz="12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887D-D9BC-50F6-8EC1-542E14ED8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13" y="45412"/>
            <a:ext cx="436629" cy="43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34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55833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sym typeface="Arial"/>
              </a:rPr>
              <a:t>You</a:t>
            </a:r>
            <a:endParaRPr kumimoji="0" lang="en-IN" sz="6000" b="0" i="0" u="none" strike="noStrike" kern="0" cap="none" spc="0" normalizeH="0" baseline="0" noProof="0" dirty="0">
              <a:ln>
                <a:noFill/>
              </a:ln>
              <a:solidFill>
                <a:srgbClr val="98C53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7203-1FF5-432E-8E3E-4DFC442AA54C}"/>
              </a:ext>
            </a:extLst>
          </p:cNvPr>
          <p:cNvSpPr txBox="1"/>
          <p:nvPr/>
        </p:nvSpPr>
        <p:spPr>
          <a:xfrm>
            <a:off x="1260763" y="4581128"/>
            <a:ext cx="558338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End of 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Day 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260763" y="5662865"/>
            <a:ext cx="1311594" cy="371301"/>
            <a:chOff x="1162522" y="5662865"/>
            <a:chExt cx="1311594" cy="3713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39AA3-A794-9F54-6A5A-CA2C7ED598BB}"/>
              </a:ext>
            </a:extLst>
          </p:cNvPr>
          <p:cNvSpPr/>
          <p:nvPr/>
        </p:nvSpPr>
        <p:spPr>
          <a:xfrm>
            <a:off x="1300694" y="2272374"/>
            <a:ext cx="5297771" cy="986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www.anubhavtrainings.com</a:t>
            </a:r>
          </a:p>
        </p:txBody>
      </p:sp>
      <p:sp>
        <p:nvSpPr>
          <p:cNvPr id="12" name="Right Triangle 11"/>
          <p:cNvSpPr/>
          <p:nvPr/>
        </p:nvSpPr>
        <p:spPr>
          <a:xfrm rot="19603165">
            <a:off x="394348" y="-1369124"/>
            <a:ext cx="4191287" cy="273824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ight Triangle 12"/>
          <p:cNvSpPr/>
          <p:nvPr/>
        </p:nvSpPr>
        <p:spPr>
          <a:xfrm rot="16200000">
            <a:off x="6874209" y="1545491"/>
            <a:ext cx="4718460" cy="591077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Minus 13"/>
          <p:cNvSpPr/>
          <p:nvPr/>
        </p:nvSpPr>
        <p:spPr>
          <a:xfrm rot="19276189">
            <a:off x="4275114" y="4157244"/>
            <a:ext cx="9864485" cy="472198"/>
          </a:xfrm>
          <a:prstGeom prst="mathMin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553364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#FutureReady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36" y="444130"/>
            <a:ext cx="2323495" cy="22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7" y="-13391"/>
            <a:ext cx="12185651" cy="75891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3599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lang="en-US" sz="3299" spc="150" dirty="0">
              <a:solidFill>
                <a:srgbClr val="FFFFFF"/>
              </a:solidFill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2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6A9E-4911-4C13-BF00-4BE4386AE0F7}"/>
              </a:ext>
            </a:extLst>
          </p:cNvPr>
          <p:cNvSpPr/>
          <p:nvPr/>
        </p:nvSpPr>
        <p:spPr>
          <a:xfrm>
            <a:off x="1718111" y="1105227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6E7713-5946-46A4-BF47-B37093B73CC4}"/>
              </a:ext>
            </a:extLst>
          </p:cNvPr>
          <p:cNvSpPr/>
          <p:nvPr/>
        </p:nvSpPr>
        <p:spPr>
          <a:xfrm>
            <a:off x="2134637" y="2352875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16E7A0-138C-422D-847B-06FB608C8E01}"/>
              </a:ext>
            </a:extLst>
          </p:cNvPr>
          <p:cNvSpPr/>
          <p:nvPr/>
        </p:nvSpPr>
        <p:spPr>
          <a:xfrm>
            <a:off x="2551163" y="3600523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200DD0-D348-45E6-9B6B-43B966A8FF8C}"/>
              </a:ext>
            </a:extLst>
          </p:cNvPr>
          <p:cNvSpPr/>
          <p:nvPr/>
        </p:nvSpPr>
        <p:spPr>
          <a:xfrm>
            <a:off x="2967689" y="4848171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89288-4068-4B20-8FAB-92E0830D6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5" t="7760" r="8472" b="4056"/>
          <a:stretch/>
        </p:blipFill>
        <p:spPr>
          <a:xfrm>
            <a:off x="-1" y="-1"/>
            <a:ext cx="5662364" cy="6858000"/>
          </a:xfrm>
          <a:effectLst>
            <a:outerShdw blurRad="368300" dist="254000" dir="20580000" algn="tl" rotWithShape="0">
              <a:prstClr val="black">
                <a:alpha val="20000"/>
              </a:prstClr>
            </a:outerShdw>
          </a:effec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36E1EE-C900-4048-90CA-E22FBE51EE3B}"/>
              </a:ext>
            </a:extLst>
          </p:cNvPr>
          <p:cNvSpPr/>
          <p:nvPr/>
        </p:nvSpPr>
        <p:spPr>
          <a:xfrm>
            <a:off x="1718111" y="-1"/>
            <a:ext cx="3989979" cy="6814397"/>
          </a:xfrm>
          <a:custGeom>
            <a:avLst/>
            <a:gdLst>
              <a:gd name="connsiteX0" fmla="*/ 0 w 3989979"/>
              <a:gd name="connsiteY0" fmla="*/ 0 h 6814397"/>
              <a:gd name="connsiteX1" fmla="*/ 1282220 w 3989979"/>
              <a:gd name="connsiteY1" fmla="*/ 0 h 6814397"/>
              <a:gd name="connsiteX2" fmla="*/ 1402006 w 3989979"/>
              <a:gd name="connsiteY2" fmla="*/ 94133 h 6814397"/>
              <a:gd name="connsiteX3" fmla="*/ 3989979 w 3989979"/>
              <a:gd name="connsiteY3" fmla="*/ 5581812 h 6814397"/>
              <a:gd name="connsiteX4" fmla="*/ 3908037 w 3989979"/>
              <a:gd name="connsiteY4" fmla="*/ 6664843 h 6814397"/>
              <a:gd name="connsiteX5" fmla="*/ 3881330 w 3989979"/>
              <a:gd name="connsiteY5" fmla="*/ 6814397 h 6814397"/>
              <a:gd name="connsiteX6" fmla="*/ 3889285 w 3989979"/>
              <a:gd name="connsiteY6" fmla="*/ 6709775 h 6814397"/>
              <a:gd name="connsiteX7" fmla="*/ 3898539 w 3989979"/>
              <a:gd name="connsiteY7" fmla="*/ 6343812 h 6814397"/>
              <a:gd name="connsiteX8" fmla="*/ 176735 w 3989979"/>
              <a:gd name="connsiteY8" fmla="*/ 90518 h 6814397"/>
              <a:gd name="connsiteX9" fmla="*/ 0 w 3989979"/>
              <a:gd name="connsiteY9" fmla="*/ 0 h 681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9979" h="6814397">
                <a:moveTo>
                  <a:pt x="0" y="0"/>
                </a:moveTo>
                <a:lnTo>
                  <a:pt x="1282220" y="0"/>
                </a:lnTo>
                <a:lnTo>
                  <a:pt x="1402006" y="94133"/>
                </a:lnTo>
                <a:cubicBezTo>
                  <a:pt x="2982546" y="1398511"/>
                  <a:pt x="3989979" y="3372512"/>
                  <a:pt x="3989979" y="5581812"/>
                </a:cubicBezTo>
                <a:cubicBezTo>
                  <a:pt x="3989979" y="5950029"/>
                  <a:pt x="3961995" y="6311709"/>
                  <a:pt x="3908037" y="6664843"/>
                </a:cubicBezTo>
                <a:lnTo>
                  <a:pt x="3881330" y="6814397"/>
                </a:lnTo>
                <a:lnTo>
                  <a:pt x="3889285" y="6709775"/>
                </a:lnTo>
                <a:cubicBezTo>
                  <a:pt x="3895430" y="6588564"/>
                  <a:pt x="3898539" y="6466551"/>
                  <a:pt x="3898539" y="6343812"/>
                </a:cubicBezTo>
                <a:cubicBezTo>
                  <a:pt x="3898539" y="3643557"/>
                  <a:pt x="2393609" y="1294797"/>
                  <a:pt x="176735" y="9051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0EA58-87FF-4FBD-A2F2-8C01EFEECAF2}"/>
              </a:ext>
            </a:extLst>
          </p:cNvPr>
          <p:cNvSpPr txBox="1"/>
          <p:nvPr/>
        </p:nvSpPr>
        <p:spPr>
          <a:xfrm>
            <a:off x="5619826" y="1202254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592A37-8994-4267-A0A4-4F9D2B0CA640}"/>
              </a:ext>
            </a:extLst>
          </p:cNvPr>
          <p:cNvSpPr txBox="1"/>
          <p:nvPr/>
        </p:nvSpPr>
        <p:spPr>
          <a:xfrm>
            <a:off x="6032781" y="2449902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E8B29-6A17-40BB-94A2-F4C43336C48C}"/>
              </a:ext>
            </a:extLst>
          </p:cNvPr>
          <p:cNvSpPr txBox="1"/>
          <p:nvPr/>
        </p:nvSpPr>
        <p:spPr>
          <a:xfrm>
            <a:off x="6475232" y="3697550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30836-9CA2-4FC2-B426-C58A1B77DEBB}"/>
              </a:ext>
            </a:extLst>
          </p:cNvPr>
          <p:cNvSpPr txBox="1"/>
          <p:nvPr/>
        </p:nvSpPr>
        <p:spPr>
          <a:xfrm>
            <a:off x="6868523" y="4945198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598D36-C5FC-4900-B880-D9AEBB01296E}"/>
              </a:ext>
            </a:extLst>
          </p:cNvPr>
          <p:cNvSpPr/>
          <p:nvPr/>
        </p:nvSpPr>
        <p:spPr>
          <a:xfrm>
            <a:off x="7255772" y="1076224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Attachment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74C99-87AF-460C-9044-B8539EAC1769}"/>
              </a:ext>
            </a:extLst>
          </p:cNvPr>
          <p:cNvSpPr/>
          <p:nvPr/>
        </p:nvSpPr>
        <p:spPr>
          <a:xfrm>
            <a:off x="7712976" y="237301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Extensibility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C13AF4-68B6-4226-9401-EDB6ED0540C2}"/>
              </a:ext>
            </a:extLst>
          </p:cNvPr>
          <p:cNvSpPr/>
          <p:nvPr/>
        </p:nvSpPr>
        <p:spPr>
          <a:xfrm>
            <a:off x="8207924" y="3739022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Steampunk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D0B4E-C408-458A-9E80-98D57A618BD5}"/>
              </a:ext>
            </a:extLst>
          </p:cNvPr>
          <p:cNvSpPr/>
          <p:nvPr/>
        </p:nvSpPr>
        <p:spPr>
          <a:xfrm>
            <a:off x="8554525" y="498667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Scenario</a:t>
            </a:r>
            <a:endParaRPr lang="en-IN" sz="18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ABA602A-777F-01F1-3482-2AA68976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Extensibility Patterns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823B-13DA-59ED-C65B-37162033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8" y="761938"/>
            <a:ext cx="11557594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Demo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FAB18-81A6-1E74-DD56-0D1CBCE2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" y="1663609"/>
            <a:ext cx="12154525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6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Scenario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0297D-C712-B65B-E510-37236D01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51" y="691641"/>
            <a:ext cx="10441160" cy="57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5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Development Objects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A25ED-0582-E7E6-A6D5-169DD828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6" y="699739"/>
            <a:ext cx="7968222" cy="5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8CC1B03-1E13-A5C3-CE23-E93950F901D5}"/>
              </a:ext>
            </a:extLst>
          </p:cNvPr>
          <p:cNvGrpSpPr/>
          <p:nvPr/>
        </p:nvGrpSpPr>
        <p:grpSpPr>
          <a:xfrm>
            <a:off x="665932" y="408982"/>
            <a:ext cx="11586600" cy="5844960"/>
            <a:chOff x="665932" y="408982"/>
            <a:chExt cx="11586600" cy="58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AFE60F-C03C-6CEC-AD61-45B634FA4BBD}"/>
                    </a:ext>
                  </a:extLst>
                </p14:cNvPr>
                <p14:cNvContentPartPr/>
                <p14:nvPr/>
              </p14:nvContentPartPr>
              <p14:xfrm>
                <a:off x="3909172" y="5800342"/>
                <a:ext cx="1522440" cy="453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AFE60F-C03C-6CEC-AD61-45B634FA4B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0532" y="5791342"/>
                  <a:ext cx="1540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6237CA-144F-D994-460B-C570C368EB51}"/>
                    </a:ext>
                  </a:extLst>
                </p14:cNvPr>
                <p14:cNvContentPartPr/>
                <p14:nvPr/>
              </p14:nvContentPartPr>
              <p14:xfrm>
                <a:off x="4009612" y="5737342"/>
                <a:ext cx="2027520" cy="47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6237CA-144F-D994-460B-C570C368EB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972" y="5728702"/>
                  <a:ext cx="2045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578691-F8AC-2E8C-6B93-49321162F999}"/>
                    </a:ext>
                  </a:extLst>
                </p14:cNvPr>
                <p14:cNvContentPartPr/>
                <p14:nvPr/>
              </p14:nvContentPartPr>
              <p14:xfrm>
                <a:off x="4362412" y="5858302"/>
                <a:ext cx="143280" cy="19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578691-F8AC-2E8C-6B93-49321162F9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3412" y="5849302"/>
                  <a:ext cx="16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77C0EF-06CA-8EF4-2C3E-9F6BD34E9379}"/>
                    </a:ext>
                  </a:extLst>
                </p14:cNvPr>
                <p14:cNvContentPartPr/>
                <p14:nvPr/>
              </p14:nvContentPartPr>
              <p14:xfrm>
                <a:off x="4557532" y="5907262"/>
                <a:ext cx="117360" cy="11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77C0EF-06CA-8EF4-2C3E-9F6BD34E93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8892" y="5898622"/>
                  <a:ext cx="135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4964F7-9327-CB12-2BAB-16CB32DF4C86}"/>
                    </a:ext>
                  </a:extLst>
                </p14:cNvPr>
                <p14:cNvContentPartPr/>
                <p14:nvPr/>
              </p14:nvContentPartPr>
              <p14:xfrm>
                <a:off x="4786852" y="5852182"/>
                <a:ext cx="12240" cy="16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4964F7-9327-CB12-2BAB-16CB32DF4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8212" y="5843542"/>
                  <a:ext cx="29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1317AA-1720-0D90-5F71-94EDCD0B4B02}"/>
                    </a:ext>
                  </a:extLst>
                </p14:cNvPr>
                <p14:cNvContentPartPr/>
                <p14:nvPr/>
              </p14:nvContentPartPr>
              <p14:xfrm>
                <a:off x="4771732" y="5904382"/>
                <a:ext cx="237240" cy="9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1317AA-1720-0D90-5F71-94EDCD0B4B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3092" y="5895382"/>
                  <a:ext cx="25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6448A0-433F-9B5C-CA30-6AE908B8087D}"/>
                    </a:ext>
                  </a:extLst>
                </p14:cNvPr>
                <p14:cNvContentPartPr/>
                <p14:nvPr/>
              </p14:nvContentPartPr>
              <p14:xfrm>
                <a:off x="5043172" y="5870542"/>
                <a:ext cx="88200" cy="15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6448A0-433F-9B5C-CA30-6AE908B808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4532" y="5861542"/>
                  <a:ext cx="105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A8C025-F8BD-C3C7-29C1-7EE7F935569A}"/>
                    </a:ext>
                  </a:extLst>
                </p14:cNvPr>
                <p14:cNvContentPartPr/>
                <p14:nvPr/>
              </p14:nvContentPartPr>
              <p14:xfrm>
                <a:off x="5191492" y="5884942"/>
                <a:ext cx="13320" cy="10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A8C025-F8BD-C3C7-29C1-7EE7F93556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82852" y="5876302"/>
                  <a:ext cx="3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A3C769-4A97-775E-AC0E-77A65D66AFC9}"/>
                    </a:ext>
                  </a:extLst>
                </p14:cNvPr>
                <p14:cNvContentPartPr/>
                <p14:nvPr/>
              </p14:nvContentPartPr>
              <p14:xfrm>
                <a:off x="5269252" y="5921302"/>
                <a:ext cx="91440" cy="10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A3C769-4A97-775E-AC0E-77A65D66AF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0252" y="5912302"/>
                  <a:ext cx="109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4AA5A7-74CB-1E50-FD61-DA71206E5F1F}"/>
                    </a:ext>
                  </a:extLst>
                </p14:cNvPr>
                <p14:cNvContentPartPr/>
                <p14:nvPr/>
              </p14:nvContentPartPr>
              <p14:xfrm>
                <a:off x="6186532" y="5913022"/>
                <a:ext cx="10872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4AA5A7-74CB-1E50-FD61-DA71206E5F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7892" y="5904022"/>
                  <a:ext cx="126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ED5A7F-F6B9-5948-15F4-524A26D4121B}"/>
                    </a:ext>
                  </a:extLst>
                </p14:cNvPr>
                <p14:cNvContentPartPr/>
                <p14:nvPr/>
              </p14:nvContentPartPr>
              <p14:xfrm>
                <a:off x="6218212" y="5991502"/>
                <a:ext cx="12636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ED5A7F-F6B9-5948-15F4-524A26D412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09572" y="5982502"/>
                  <a:ext cx="144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56B362-27D8-3FD6-1ED6-74ABDAB9829C}"/>
                    </a:ext>
                  </a:extLst>
                </p14:cNvPr>
                <p14:cNvContentPartPr/>
                <p14:nvPr/>
              </p14:nvContentPartPr>
              <p14:xfrm>
                <a:off x="6396412" y="5909062"/>
                <a:ext cx="12168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56B362-27D8-3FD6-1ED6-74ABDAB982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87412" y="5900062"/>
                  <a:ext cx="139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34B26C-A03C-95B7-5E74-1B247F58E789}"/>
                    </a:ext>
                  </a:extLst>
                </p14:cNvPr>
                <p14:cNvContentPartPr/>
                <p14:nvPr/>
              </p14:nvContentPartPr>
              <p14:xfrm>
                <a:off x="6425212" y="5982502"/>
                <a:ext cx="74880" cy="1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34B26C-A03C-95B7-5E74-1B247F58E7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6572" y="5973862"/>
                  <a:ext cx="92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BCCBCE4-E799-D08D-060C-9AB0918C1CB2}"/>
                    </a:ext>
                  </a:extLst>
                </p14:cNvPr>
                <p14:cNvContentPartPr/>
                <p14:nvPr/>
              </p14:nvContentPartPr>
              <p14:xfrm>
                <a:off x="6565972" y="5914462"/>
                <a:ext cx="11556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BCCBCE4-E799-D08D-060C-9AB0918C1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7332" y="5905462"/>
                  <a:ext cx="133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4D6B14-3AAD-9BED-ABB8-A98AB0B370D5}"/>
                    </a:ext>
                  </a:extLst>
                </p14:cNvPr>
                <p14:cNvContentPartPr/>
                <p14:nvPr/>
              </p14:nvContentPartPr>
              <p14:xfrm>
                <a:off x="6662452" y="5917702"/>
                <a:ext cx="110160" cy="15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4D6B14-3AAD-9BED-ABB8-A98AB0B370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3452" y="5908702"/>
                  <a:ext cx="127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0FDB4D-BD80-5B54-7184-CE5C50F868D3}"/>
                    </a:ext>
                  </a:extLst>
                </p14:cNvPr>
                <p14:cNvContentPartPr/>
                <p14:nvPr/>
              </p14:nvContentPartPr>
              <p14:xfrm>
                <a:off x="6854692" y="6051622"/>
                <a:ext cx="87840" cy="1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0FDB4D-BD80-5B54-7184-CE5C50F868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45692" y="6042622"/>
                  <a:ext cx="105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9756D8-921C-8DF6-C5DF-F90DF16BC76F}"/>
                    </a:ext>
                  </a:extLst>
                </p14:cNvPr>
                <p14:cNvContentPartPr/>
                <p14:nvPr/>
              </p14:nvContentPartPr>
              <p14:xfrm>
                <a:off x="6979972" y="5875582"/>
                <a:ext cx="154800" cy="29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9756D8-921C-8DF6-C5DF-F90DF16BC7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70972" y="5866582"/>
                  <a:ext cx="17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A1C25-8945-3646-CBD2-B377E373A1B2}"/>
                    </a:ext>
                  </a:extLst>
                </p14:cNvPr>
                <p14:cNvContentPartPr/>
                <p14:nvPr/>
              </p14:nvContentPartPr>
              <p14:xfrm>
                <a:off x="7166452" y="5928142"/>
                <a:ext cx="25920" cy="9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A1C25-8945-3646-CBD2-B377E373A1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57452" y="5919502"/>
                  <a:ext cx="43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5F8C5E-7979-3CF6-E5C1-4AC537C88C2F}"/>
                    </a:ext>
                  </a:extLst>
                </p14:cNvPr>
                <p14:cNvContentPartPr/>
                <p14:nvPr/>
              </p14:nvContentPartPr>
              <p14:xfrm>
                <a:off x="7251052" y="5830222"/>
                <a:ext cx="2880" cy="4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5F8C5E-7979-3CF6-E5C1-4AC537C88C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2412" y="5821222"/>
                  <a:ext cx="20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272FBE-9A62-965B-E071-9B977649679A}"/>
                    </a:ext>
                  </a:extLst>
                </p14:cNvPr>
                <p14:cNvContentPartPr/>
                <p14:nvPr/>
              </p14:nvContentPartPr>
              <p14:xfrm>
                <a:off x="7266532" y="5782342"/>
                <a:ext cx="103320" cy="237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272FBE-9A62-965B-E071-9B9776496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57892" y="5773702"/>
                  <a:ext cx="120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3589F0-F130-692F-BD91-60ACEA978B84}"/>
                    </a:ext>
                  </a:extLst>
                </p14:cNvPr>
                <p14:cNvContentPartPr/>
                <p14:nvPr/>
              </p14:nvContentPartPr>
              <p14:xfrm>
                <a:off x="7400812" y="5814382"/>
                <a:ext cx="64080" cy="18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3589F0-F130-692F-BD91-60ACEA978B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1812" y="5805742"/>
                  <a:ext cx="81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D8B45E-0181-B775-E6DF-971DFF55DC5D}"/>
                    </a:ext>
                  </a:extLst>
                </p14:cNvPr>
                <p14:cNvContentPartPr/>
                <p14:nvPr/>
              </p14:nvContentPartPr>
              <p14:xfrm>
                <a:off x="7511332" y="5861542"/>
                <a:ext cx="178560" cy="11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D8B45E-0181-B775-E6DF-971DFF55DC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02692" y="5852902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9F8775-92EA-9FBD-7992-6712CE0A9720}"/>
                    </a:ext>
                  </a:extLst>
                </p14:cNvPr>
                <p14:cNvContentPartPr/>
                <p14:nvPr/>
              </p14:nvContentPartPr>
              <p14:xfrm>
                <a:off x="7659292" y="5867302"/>
                <a:ext cx="122040" cy="9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9F8775-92EA-9FBD-7992-6712CE0A97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0292" y="5858662"/>
                  <a:ext cx="13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3B3AFC-7CB9-DA06-BA2A-02F2B7F35210}"/>
                    </a:ext>
                  </a:extLst>
                </p14:cNvPr>
                <p14:cNvContentPartPr/>
                <p14:nvPr/>
              </p14:nvContentPartPr>
              <p14:xfrm>
                <a:off x="7818412" y="5874502"/>
                <a:ext cx="7776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3B3AFC-7CB9-DA06-BA2A-02F2B7F352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09412" y="5865862"/>
                  <a:ext cx="95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A7A8F3-1F81-2742-86E0-6685D18B82F4}"/>
                    </a:ext>
                  </a:extLst>
                </p14:cNvPr>
                <p14:cNvContentPartPr/>
                <p14:nvPr/>
              </p14:nvContentPartPr>
              <p14:xfrm>
                <a:off x="7931812" y="5769022"/>
                <a:ext cx="112680" cy="21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A7A8F3-1F81-2742-86E0-6685D18B82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22812" y="5760022"/>
                  <a:ext cx="130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1158F1-18F6-76AD-BF45-DFE7D2CDA07B}"/>
                    </a:ext>
                  </a:extLst>
                </p14:cNvPr>
                <p14:cNvContentPartPr/>
                <p14:nvPr/>
              </p14:nvContentPartPr>
              <p14:xfrm>
                <a:off x="4780372" y="5484982"/>
                <a:ext cx="10800" cy="28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1158F1-18F6-76AD-BF45-DFE7D2CDA0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1372" y="5475982"/>
                  <a:ext cx="2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44B4DB-0D11-D46D-52D8-FBB08E65C13D}"/>
                    </a:ext>
                  </a:extLst>
                </p14:cNvPr>
                <p14:cNvContentPartPr/>
                <p14:nvPr/>
              </p14:nvContentPartPr>
              <p14:xfrm>
                <a:off x="4684612" y="5459422"/>
                <a:ext cx="142560" cy="9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44B4DB-0D11-D46D-52D8-FBB08E65C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5972" y="5450782"/>
                  <a:ext cx="160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562013-4746-BE7F-8101-6F29AD9B00FD}"/>
                    </a:ext>
                  </a:extLst>
                </p14:cNvPr>
                <p14:cNvContentPartPr/>
                <p14:nvPr/>
              </p14:nvContentPartPr>
              <p14:xfrm>
                <a:off x="3621172" y="4835542"/>
                <a:ext cx="12240" cy="42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562013-4746-BE7F-8101-6F29AD9B00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2172" y="4826902"/>
                  <a:ext cx="29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306437-C7A1-54AA-039B-C3C4F12EA9E7}"/>
                    </a:ext>
                  </a:extLst>
                </p14:cNvPr>
                <p14:cNvContentPartPr/>
                <p14:nvPr/>
              </p14:nvContentPartPr>
              <p14:xfrm>
                <a:off x="3626572" y="5258902"/>
                <a:ext cx="2611800" cy="2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306437-C7A1-54AA-039B-C3C4F12EA9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17932" y="5249902"/>
                  <a:ext cx="2629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1722BB-D1D3-40A4-97E3-F7D7470F2FC1}"/>
                    </a:ext>
                  </a:extLst>
                </p14:cNvPr>
                <p14:cNvContentPartPr/>
                <p14:nvPr/>
              </p14:nvContentPartPr>
              <p14:xfrm>
                <a:off x="3700372" y="4841662"/>
                <a:ext cx="852840" cy="1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1722BB-D1D3-40A4-97E3-F7D7470F2F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91372" y="4832662"/>
                  <a:ext cx="870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3D3BFC-C35D-AE9B-0BFC-4919B9AD3E7F}"/>
                    </a:ext>
                  </a:extLst>
                </p14:cNvPr>
                <p14:cNvContentPartPr/>
                <p14:nvPr/>
              </p14:nvContentPartPr>
              <p14:xfrm>
                <a:off x="5897452" y="4860382"/>
                <a:ext cx="821160" cy="1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3D3BFC-C35D-AE9B-0BFC-4919B9AD3E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88812" y="4851742"/>
                  <a:ext cx="838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99416B-FB01-360A-8543-26FA24F24BF8}"/>
                    </a:ext>
                  </a:extLst>
                </p14:cNvPr>
                <p14:cNvContentPartPr/>
                <p14:nvPr/>
              </p14:nvContentPartPr>
              <p14:xfrm>
                <a:off x="6406132" y="4872622"/>
                <a:ext cx="271080" cy="35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99416B-FB01-360A-8543-26FA24F24B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7132" y="4863622"/>
                  <a:ext cx="288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F78996-0855-B2BB-AC13-C8C4C3B068C2}"/>
                    </a:ext>
                  </a:extLst>
                </p14:cNvPr>
                <p14:cNvContentPartPr/>
                <p14:nvPr/>
              </p14:nvContentPartPr>
              <p14:xfrm>
                <a:off x="4768132" y="4817182"/>
                <a:ext cx="1186200" cy="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F78996-0855-B2BB-AC13-C8C4C3B068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59492" y="4808542"/>
                  <a:ext cx="1203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0AB869-EE81-2EA9-81DE-E8C40DFB3F75}"/>
                    </a:ext>
                  </a:extLst>
                </p14:cNvPr>
                <p14:cNvContentPartPr/>
                <p14:nvPr/>
              </p14:nvContentPartPr>
              <p14:xfrm>
                <a:off x="3919612" y="4977022"/>
                <a:ext cx="176400" cy="21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0AB869-EE81-2EA9-81DE-E8C40DFB3F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0612" y="4968382"/>
                  <a:ext cx="194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4AB3F4-0B28-8DD0-1F63-95A42E5B0C07}"/>
                    </a:ext>
                  </a:extLst>
                </p14:cNvPr>
                <p14:cNvContentPartPr/>
                <p14:nvPr/>
              </p14:nvContentPartPr>
              <p14:xfrm>
                <a:off x="3988732" y="5075662"/>
                <a:ext cx="49680" cy="1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4AB3F4-0B28-8DD0-1F63-95A42E5B0C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80092" y="5066662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CEE0F0-8D37-2CE9-CF6C-46D716AE2F10}"/>
                    </a:ext>
                  </a:extLst>
                </p14:cNvPr>
                <p14:cNvContentPartPr/>
                <p14:nvPr/>
              </p14:nvContentPartPr>
              <p14:xfrm>
                <a:off x="4164052" y="5020942"/>
                <a:ext cx="15480" cy="11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CEE0F0-8D37-2CE9-CF6C-46D716AE2F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55412" y="5011942"/>
                  <a:ext cx="3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25F946-612F-325E-7339-B05D6DB8A61C}"/>
                    </a:ext>
                  </a:extLst>
                </p14:cNvPr>
                <p14:cNvContentPartPr/>
                <p14:nvPr/>
              </p14:nvContentPartPr>
              <p14:xfrm>
                <a:off x="4172332" y="4938502"/>
                <a:ext cx="231480" cy="24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25F946-612F-325E-7339-B05D6DB8A6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63332" y="4929502"/>
                  <a:ext cx="249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D5F766-0ED2-9EF7-B752-73631A7E0F16}"/>
                    </a:ext>
                  </a:extLst>
                </p14:cNvPr>
                <p14:cNvContentPartPr/>
                <p14:nvPr/>
              </p14:nvContentPartPr>
              <p14:xfrm>
                <a:off x="4497412" y="5136142"/>
                <a:ext cx="65880" cy="1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D5F766-0ED2-9EF7-B752-73631A7E0F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88412" y="5127502"/>
                  <a:ext cx="83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172B92-4C17-BEF1-AE14-C90C965C0DAE}"/>
                    </a:ext>
                  </a:extLst>
                </p14:cNvPr>
                <p14:cNvContentPartPr/>
                <p14:nvPr/>
              </p14:nvContentPartPr>
              <p14:xfrm>
                <a:off x="4634212" y="4982422"/>
                <a:ext cx="135000" cy="27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172B92-4C17-BEF1-AE14-C90C965C0D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25212" y="4973422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0C2A16-55DF-1B3D-EDCB-72904AB89CD9}"/>
                    </a:ext>
                  </a:extLst>
                </p14:cNvPr>
                <p14:cNvContentPartPr/>
                <p14:nvPr/>
              </p14:nvContentPartPr>
              <p14:xfrm>
                <a:off x="4817092" y="4986742"/>
                <a:ext cx="6840" cy="157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0C2A16-55DF-1B3D-EDCB-72904AB89C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08092" y="4978102"/>
                  <a:ext cx="24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D4B74E-F0DA-D93D-2D37-1F16DF303D28}"/>
                    </a:ext>
                  </a:extLst>
                </p14:cNvPr>
                <p14:cNvContentPartPr/>
                <p14:nvPr/>
              </p14:nvContentPartPr>
              <p14:xfrm>
                <a:off x="4866412" y="4967302"/>
                <a:ext cx="69120" cy="22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D4B74E-F0DA-D93D-2D37-1F16DF303D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7412" y="4958302"/>
                  <a:ext cx="86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D0084B-7637-1B8A-CE25-156A346E5E83}"/>
                    </a:ext>
                  </a:extLst>
                </p14:cNvPr>
                <p14:cNvContentPartPr/>
                <p14:nvPr/>
              </p14:nvContentPartPr>
              <p14:xfrm>
                <a:off x="4868572" y="5092942"/>
                <a:ext cx="93600" cy="2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D0084B-7637-1B8A-CE25-156A346E5E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59932" y="5084302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BEC5D7-8805-2348-305B-849B45F20DB5}"/>
                    </a:ext>
                  </a:extLst>
                </p14:cNvPr>
                <p14:cNvContentPartPr/>
                <p14:nvPr/>
              </p14:nvContentPartPr>
              <p14:xfrm>
                <a:off x="4995292" y="4980982"/>
                <a:ext cx="56160" cy="19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BEC5D7-8805-2348-305B-849B45F20D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86652" y="4971982"/>
                  <a:ext cx="73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ED5321-D7FF-5CA3-E79D-FF743D970899}"/>
                    </a:ext>
                  </a:extLst>
                </p14:cNvPr>
                <p14:cNvContentPartPr/>
                <p14:nvPr/>
              </p14:nvContentPartPr>
              <p14:xfrm>
                <a:off x="5168092" y="5013382"/>
                <a:ext cx="188280" cy="16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ED5321-D7FF-5CA3-E79D-FF743D9708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52" y="5004382"/>
                  <a:ext cx="20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19D760-FB39-FAAF-A145-87F3F07C86EB}"/>
                    </a:ext>
                  </a:extLst>
                </p14:cNvPr>
                <p14:cNvContentPartPr/>
                <p14:nvPr/>
              </p14:nvContentPartPr>
              <p14:xfrm>
                <a:off x="5381572" y="4980982"/>
                <a:ext cx="22320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19D760-FB39-FAAF-A145-87F3F07C86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72572" y="4971982"/>
                  <a:ext cx="240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196A04-80BE-4D8A-6B78-6F5F3680B1D8}"/>
                    </a:ext>
                  </a:extLst>
                </p14:cNvPr>
                <p14:cNvContentPartPr/>
                <p14:nvPr/>
              </p14:nvContentPartPr>
              <p14:xfrm>
                <a:off x="6884572" y="4958302"/>
                <a:ext cx="425880" cy="23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196A04-80BE-4D8A-6B78-6F5F3680B1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5572" y="4949302"/>
                  <a:ext cx="44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4DAC4-569D-A8DD-EBA5-613DCF8405C5}"/>
                    </a:ext>
                  </a:extLst>
                </p14:cNvPr>
                <p14:cNvContentPartPr/>
                <p14:nvPr/>
              </p14:nvContentPartPr>
              <p14:xfrm>
                <a:off x="7345372" y="4962262"/>
                <a:ext cx="44280" cy="210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4DAC4-569D-A8DD-EBA5-613DCF8405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6372" y="4953262"/>
                  <a:ext cx="61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82B46A-EAF4-C230-5EA0-DF869F459F68}"/>
                    </a:ext>
                  </a:extLst>
                </p14:cNvPr>
                <p14:cNvContentPartPr/>
                <p14:nvPr/>
              </p14:nvContentPartPr>
              <p14:xfrm>
                <a:off x="7382092" y="5029222"/>
                <a:ext cx="17892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82B46A-EAF4-C230-5EA0-DF869F459F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73452" y="5020582"/>
                  <a:ext cx="196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7795B6B-CE14-D8DD-288A-F7D557F1AFB9}"/>
                    </a:ext>
                  </a:extLst>
                </p14:cNvPr>
                <p14:cNvContentPartPr/>
                <p14:nvPr/>
              </p14:nvContentPartPr>
              <p14:xfrm>
                <a:off x="7671172" y="5003302"/>
                <a:ext cx="43200" cy="20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7795B6B-CE14-D8DD-288A-F7D557F1AF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2532" y="4994302"/>
                  <a:ext cx="60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D16CC93-51B5-ABF3-F88D-44AE3416A963}"/>
                    </a:ext>
                  </a:extLst>
                </p14:cNvPr>
                <p14:cNvContentPartPr/>
                <p14:nvPr/>
              </p14:nvContentPartPr>
              <p14:xfrm>
                <a:off x="7818412" y="4939582"/>
                <a:ext cx="137880" cy="26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D16CC93-51B5-ABF3-F88D-44AE3416A9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9772" y="4930942"/>
                  <a:ext cx="155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F98D17-313A-D6AE-AA50-46E91EFEDAB2}"/>
                    </a:ext>
                  </a:extLst>
                </p14:cNvPr>
                <p14:cNvContentPartPr/>
                <p14:nvPr/>
              </p14:nvContentPartPr>
              <p14:xfrm>
                <a:off x="8002012" y="5063062"/>
                <a:ext cx="7920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F98D17-313A-D6AE-AA50-46E91EFEDA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93372" y="5054062"/>
                  <a:ext cx="9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EABAE3-BAB0-C885-FA60-C5659BA731AA}"/>
                    </a:ext>
                  </a:extLst>
                </p14:cNvPr>
                <p14:cNvContentPartPr/>
                <p14:nvPr/>
              </p14:nvContentPartPr>
              <p14:xfrm>
                <a:off x="8125132" y="5057662"/>
                <a:ext cx="102960" cy="10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EABAE3-BAB0-C885-FA60-C5659BA731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6132" y="5049022"/>
                  <a:ext cx="120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4700C37-85D2-7AEC-B9AE-E9B0448F72BF}"/>
                    </a:ext>
                  </a:extLst>
                </p14:cNvPr>
                <p14:cNvContentPartPr/>
                <p14:nvPr/>
              </p14:nvContentPartPr>
              <p14:xfrm>
                <a:off x="8277052" y="4978102"/>
                <a:ext cx="72720" cy="214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4700C37-85D2-7AEC-B9AE-E9B0448F72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68412" y="4969102"/>
                  <a:ext cx="90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0FB1F7-BD18-A5B1-C9FF-45B662FD77B4}"/>
                    </a:ext>
                  </a:extLst>
                </p14:cNvPr>
                <p14:cNvContentPartPr/>
                <p14:nvPr/>
              </p14:nvContentPartPr>
              <p14:xfrm>
                <a:off x="8241772" y="4936702"/>
                <a:ext cx="186480" cy="26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0FB1F7-BD18-A5B1-C9FF-45B662FD77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33132" y="4928062"/>
                  <a:ext cx="204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466CA0-BE4A-DCFF-453F-2CA1073DC936}"/>
                    </a:ext>
                  </a:extLst>
                </p14:cNvPr>
                <p14:cNvContentPartPr/>
                <p14:nvPr/>
              </p14:nvContentPartPr>
              <p14:xfrm>
                <a:off x="4922932" y="4335142"/>
                <a:ext cx="23760" cy="437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466CA0-BE4A-DCFF-453F-2CA1073DC9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14292" y="4326502"/>
                  <a:ext cx="414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501214-F7B6-1A12-EA00-810329E7C752}"/>
                    </a:ext>
                  </a:extLst>
                </p14:cNvPr>
                <p14:cNvContentPartPr/>
                <p14:nvPr/>
              </p14:nvContentPartPr>
              <p14:xfrm>
                <a:off x="4849852" y="4395982"/>
                <a:ext cx="172080" cy="16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501214-F7B6-1A12-EA00-810329E7C7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1212" y="4387342"/>
                  <a:ext cx="18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A25037-3C34-4C1B-D2B1-7D9A037B4273}"/>
                    </a:ext>
                  </a:extLst>
                </p14:cNvPr>
                <p14:cNvContentPartPr/>
                <p14:nvPr/>
              </p14:nvContentPartPr>
              <p14:xfrm>
                <a:off x="3565372" y="3697222"/>
                <a:ext cx="59040" cy="522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A25037-3C34-4C1B-D2B1-7D9A037B42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56372" y="3688222"/>
                  <a:ext cx="76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9CD072-3326-91B5-6A5A-19B4B6A06504}"/>
                    </a:ext>
                  </a:extLst>
                </p14:cNvPr>
                <p14:cNvContentPartPr/>
                <p14:nvPr/>
              </p14:nvContentPartPr>
              <p14:xfrm>
                <a:off x="3587692" y="4217422"/>
                <a:ext cx="30862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9CD072-3326-91B5-6A5A-19B4B6A065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8692" y="4208782"/>
                  <a:ext cx="3103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CA6159-0F39-CBEF-ECD9-E99CE01FAFF1}"/>
                    </a:ext>
                  </a:extLst>
                </p14:cNvPr>
                <p14:cNvContentPartPr/>
                <p14:nvPr/>
              </p14:nvContentPartPr>
              <p14:xfrm>
                <a:off x="3540532" y="3748702"/>
                <a:ext cx="3276720" cy="452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CA6159-0F39-CBEF-ECD9-E99CE01FAF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31892" y="3740062"/>
                  <a:ext cx="32943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FE4FA2-4496-EB72-5FEC-50F22B5E191E}"/>
                    </a:ext>
                  </a:extLst>
                </p14:cNvPr>
                <p14:cNvContentPartPr/>
                <p14:nvPr/>
              </p14:nvContentPartPr>
              <p14:xfrm>
                <a:off x="3917092" y="3926542"/>
                <a:ext cx="191520" cy="225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FE4FA2-4496-EB72-5FEC-50F22B5E19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08452" y="3917902"/>
                  <a:ext cx="209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C0C2D4-48AB-6947-BE96-51AE264814CE}"/>
                    </a:ext>
                  </a:extLst>
                </p14:cNvPr>
                <p14:cNvContentPartPr/>
                <p14:nvPr/>
              </p14:nvContentPartPr>
              <p14:xfrm>
                <a:off x="3959572" y="4021222"/>
                <a:ext cx="137520" cy="3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C0C2D4-48AB-6947-BE96-51AE264814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0932" y="4012582"/>
                  <a:ext cx="15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1834A8B-11B9-818A-A475-F10B9A0D6B47}"/>
                    </a:ext>
                  </a:extLst>
                </p14:cNvPr>
                <p14:cNvContentPartPr/>
                <p14:nvPr/>
              </p14:nvContentPartPr>
              <p14:xfrm>
                <a:off x="4159012" y="3941662"/>
                <a:ext cx="1684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1834A8B-11B9-818A-A475-F10B9A0D6B4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0372" y="3932662"/>
                  <a:ext cx="186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8D8010-2B0A-E26C-5B6D-9E4ACA7E0754}"/>
                    </a:ext>
                  </a:extLst>
                </p14:cNvPr>
                <p14:cNvContentPartPr/>
                <p14:nvPr/>
              </p14:nvContentPartPr>
              <p14:xfrm>
                <a:off x="4430812" y="4117342"/>
                <a:ext cx="102240" cy="1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8D8010-2B0A-E26C-5B6D-9E4ACA7E07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1812" y="4108342"/>
                  <a:ext cx="119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2CDB64-0617-93BA-3CED-CC3EDFB7D77C}"/>
                    </a:ext>
                  </a:extLst>
                </p14:cNvPr>
                <p14:cNvContentPartPr/>
                <p14:nvPr/>
              </p14:nvContentPartPr>
              <p14:xfrm>
                <a:off x="4602532" y="3929782"/>
                <a:ext cx="153000" cy="32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2CDB64-0617-93BA-3CED-CC3EDFB7D7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93892" y="3921142"/>
                  <a:ext cx="170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93D988-7B1A-0DFD-0AC4-D0252AA1404D}"/>
                    </a:ext>
                  </a:extLst>
                </p14:cNvPr>
                <p14:cNvContentPartPr/>
                <p14:nvPr/>
              </p14:nvContentPartPr>
              <p14:xfrm>
                <a:off x="4823932" y="3991702"/>
                <a:ext cx="18360" cy="133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93D988-7B1A-0DFD-0AC4-D0252AA140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14932" y="3983062"/>
                  <a:ext cx="3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9E0F37-29A3-7864-CF8D-6A4BB50332FF}"/>
                    </a:ext>
                  </a:extLst>
                </p14:cNvPr>
                <p14:cNvContentPartPr/>
                <p14:nvPr/>
              </p14:nvContentPartPr>
              <p14:xfrm>
                <a:off x="4862812" y="3865342"/>
                <a:ext cx="3960" cy="62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9E0F37-29A3-7864-CF8D-6A4BB50332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53812" y="3856702"/>
                  <a:ext cx="21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874277-0B2D-6DB0-48D8-185C20192390}"/>
                    </a:ext>
                  </a:extLst>
                </p14:cNvPr>
                <p14:cNvContentPartPr/>
                <p14:nvPr/>
              </p14:nvContentPartPr>
              <p14:xfrm>
                <a:off x="4855252" y="3880102"/>
                <a:ext cx="127440" cy="24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874277-0B2D-6DB0-48D8-185C201923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6252" y="3871462"/>
                  <a:ext cx="14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179E72-7443-2D42-FCFC-2D0BC3A0D33B}"/>
                    </a:ext>
                  </a:extLst>
                </p14:cNvPr>
                <p14:cNvContentPartPr/>
                <p14:nvPr/>
              </p14:nvContentPartPr>
              <p14:xfrm>
                <a:off x="5014732" y="3989902"/>
                <a:ext cx="247680" cy="13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179E72-7443-2D42-FCFC-2D0BC3A0D3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05732" y="3980902"/>
                  <a:ext cx="265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CE385F-F4B6-A4AC-1BD4-90996FBC6DC2}"/>
                    </a:ext>
                  </a:extLst>
                </p14:cNvPr>
                <p14:cNvContentPartPr/>
                <p14:nvPr/>
              </p14:nvContentPartPr>
              <p14:xfrm>
                <a:off x="5331892" y="3999982"/>
                <a:ext cx="68040" cy="9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CE385F-F4B6-A4AC-1BD4-90996FBC6D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23252" y="3990982"/>
                  <a:ext cx="85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74EFBB-95CD-3E32-F7D9-8CCCE16B6DFE}"/>
                    </a:ext>
                  </a:extLst>
                </p14:cNvPr>
                <p14:cNvContentPartPr/>
                <p14:nvPr/>
              </p14:nvContentPartPr>
              <p14:xfrm>
                <a:off x="5418652" y="3893422"/>
                <a:ext cx="147600" cy="200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74EFBB-95CD-3E32-F7D9-8CCCE16B6D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9652" y="3884422"/>
                  <a:ext cx="16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ABD0191-B340-0E54-82ED-03FAB11652A5}"/>
                    </a:ext>
                  </a:extLst>
                </p14:cNvPr>
                <p14:cNvContentPartPr/>
                <p14:nvPr/>
              </p14:nvContentPartPr>
              <p14:xfrm>
                <a:off x="7045132" y="3938422"/>
                <a:ext cx="30960" cy="12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ABD0191-B340-0E54-82ED-03FAB11652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6132" y="3929422"/>
                  <a:ext cx="48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860A96-DB65-EEC2-79D2-D975606628FF}"/>
                    </a:ext>
                  </a:extLst>
                </p14:cNvPr>
                <p14:cNvContentPartPr/>
                <p14:nvPr/>
              </p14:nvContentPartPr>
              <p14:xfrm>
                <a:off x="7022092" y="3761302"/>
                <a:ext cx="157680" cy="231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860A96-DB65-EEC2-79D2-D975606628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13452" y="3752302"/>
                  <a:ext cx="17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6AC16D-907F-2F92-0983-CFB88BF27A22}"/>
                    </a:ext>
                  </a:extLst>
                </p14:cNvPr>
                <p14:cNvContentPartPr/>
                <p14:nvPr/>
              </p14:nvContentPartPr>
              <p14:xfrm>
                <a:off x="7124692" y="3938782"/>
                <a:ext cx="391680" cy="285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6AC16D-907F-2F92-0983-CFB88BF27A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15692" y="3929782"/>
                  <a:ext cx="409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CB26F7-3FF1-44AA-EEB1-59AA9E5320EC}"/>
                    </a:ext>
                  </a:extLst>
                </p14:cNvPr>
                <p14:cNvContentPartPr/>
                <p14:nvPr/>
              </p14:nvContentPartPr>
              <p14:xfrm>
                <a:off x="7469572" y="3866062"/>
                <a:ext cx="29880" cy="1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CB26F7-3FF1-44AA-EEB1-59AA9E5320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60572" y="3857062"/>
                  <a:ext cx="47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1393E4-1B45-C8EE-1DA9-7E13F817AB5A}"/>
                    </a:ext>
                  </a:extLst>
                </p14:cNvPr>
                <p14:cNvContentPartPr/>
                <p14:nvPr/>
              </p14:nvContentPartPr>
              <p14:xfrm>
                <a:off x="7519252" y="3936262"/>
                <a:ext cx="90720" cy="113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1393E4-1B45-C8EE-1DA9-7E13F817AB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10612" y="3927262"/>
                  <a:ext cx="108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AC8960-B8F9-13F7-7CEE-8F132F1A3851}"/>
                    </a:ext>
                  </a:extLst>
                </p14:cNvPr>
                <p14:cNvContentPartPr/>
                <p14:nvPr/>
              </p14:nvContentPartPr>
              <p14:xfrm>
                <a:off x="7670452" y="3886222"/>
                <a:ext cx="160560" cy="16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AC8960-B8F9-13F7-7CEE-8F132F1A38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61452" y="3877582"/>
                  <a:ext cx="178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B3CAA7-DCD8-6D8A-2E2F-243363BC8AB2}"/>
                    </a:ext>
                  </a:extLst>
                </p14:cNvPr>
                <p14:cNvContentPartPr/>
                <p14:nvPr/>
              </p14:nvContentPartPr>
              <p14:xfrm>
                <a:off x="7801852" y="3974422"/>
                <a:ext cx="85320" cy="117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B3CAA7-DCD8-6D8A-2E2F-243363BC8A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93212" y="3965422"/>
                  <a:ext cx="102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2ABAF6-B811-33E5-2B37-95814E4DB292}"/>
                    </a:ext>
                  </a:extLst>
                </p14:cNvPr>
                <p14:cNvContentPartPr/>
                <p14:nvPr/>
              </p14:nvContentPartPr>
              <p14:xfrm>
                <a:off x="7917772" y="3900622"/>
                <a:ext cx="16200" cy="57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2ABAF6-B811-33E5-2B37-95814E4DB2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08772" y="3891622"/>
                  <a:ext cx="33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369EDD-4E38-E48B-F3D2-DC639981C99C}"/>
                    </a:ext>
                  </a:extLst>
                </p14:cNvPr>
                <p14:cNvContentPartPr/>
                <p14:nvPr/>
              </p14:nvContentPartPr>
              <p14:xfrm>
                <a:off x="7971772" y="3970102"/>
                <a:ext cx="296280" cy="140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369EDD-4E38-E48B-F3D2-DC639981C9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63132" y="3961102"/>
                  <a:ext cx="31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86220E-8F8E-0FB6-AB6E-14FAD4F97467}"/>
                    </a:ext>
                  </a:extLst>
                </p14:cNvPr>
                <p14:cNvContentPartPr/>
                <p14:nvPr/>
              </p14:nvContentPartPr>
              <p14:xfrm>
                <a:off x="4951372" y="3072262"/>
                <a:ext cx="70200" cy="61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86220E-8F8E-0FB6-AB6E-14FAD4F974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42372" y="3063262"/>
                  <a:ext cx="878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2B9A822-6D40-AF9E-1CC2-F17C3BDA63CA}"/>
                    </a:ext>
                  </a:extLst>
                </p14:cNvPr>
                <p14:cNvContentPartPr/>
                <p14:nvPr/>
              </p14:nvContentPartPr>
              <p14:xfrm>
                <a:off x="4983052" y="3656902"/>
                <a:ext cx="19800" cy="7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2B9A822-6D40-AF9E-1CC2-F17C3BDA63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74052" y="3647902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B093F4-7597-E3B7-2008-2E39C2B4132F}"/>
                    </a:ext>
                  </a:extLst>
                </p14:cNvPr>
                <p14:cNvContentPartPr/>
                <p14:nvPr/>
              </p14:nvContentPartPr>
              <p14:xfrm>
                <a:off x="4814572" y="3090982"/>
                <a:ext cx="106560" cy="129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B093F4-7597-E3B7-2008-2E39C2B413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05932" y="3082342"/>
                  <a:ext cx="124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F4FB8A-2954-7CBE-0AAC-081DD8465C89}"/>
                    </a:ext>
                  </a:extLst>
                </p14:cNvPr>
                <p14:cNvContentPartPr/>
                <p14:nvPr/>
              </p14:nvContentPartPr>
              <p14:xfrm>
                <a:off x="4918252" y="3100342"/>
                <a:ext cx="152280" cy="10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F4FB8A-2954-7CBE-0AAC-081DD8465C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09252" y="3091342"/>
                  <a:ext cx="169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B0443D-41EE-806E-816E-381C9421A978}"/>
                    </a:ext>
                  </a:extLst>
                </p14:cNvPr>
                <p14:cNvContentPartPr/>
                <p14:nvPr/>
              </p14:nvContentPartPr>
              <p14:xfrm>
                <a:off x="3242092" y="4030942"/>
                <a:ext cx="298800" cy="2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B0443D-41EE-806E-816E-381C9421A9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33452" y="4022302"/>
                  <a:ext cx="31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A10265-6BF2-889F-4391-DFB0A2275636}"/>
                    </a:ext>
                  </a:extLst>
                </p14:cNvPr>
                <p14:cNvContentPartPr/>
                <p14:nvPr/>
              </p14:nvContentPartPr>
              <p14:xfrm>
                <a:off x="3108172" y="4093222"/>
                <a:ext cx="6480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A10265-6BF2-889F-4391-DFB0A22756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99172" y="4084582"/>
                  <a:ext cx="82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0581E5B-9736-05BA-FDAF-D946203082A1}"/>
                    </a:ext>
                  </a:extLst>
                </p14:cNvPr>
                <p14:cNvContentPartPr/>
                <p14:nvPr/>
              </p14:nvContentPartPr>
              <p14:xfrm>
                <a:off x="2618572" y="4086022"/>
                <a:ext cx="284400" cy="25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0581E5B-9736-05BA-FDAF-D946203082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09572" y="4077022"/>
                  <a:ext cx="302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2F54CB-300D-1513-3C0B-56D65C9A8D24}"/>
                    </a:ext>
                  </a:extLst>
                </p14:cNvPr>
                <p14:cNvContentPartPr/>
                <p14:nvPr/>
              </p14:nvContentPartPr>
              <p14:xfrm>
                <a:off x="2709292" y="5135782"/>
                <a:ext cx="70560" cy="2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2F54CB-300D-1513-3C0B-56D65C9A8D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00292" y="5127142"/>
                  <a:ext cx="88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7EDF18-4028-4153-A986-A21748F06CAE}"/>
                    </a:ext>
                  </a:extLst>
                </p14:cNvPr>
                <p14:cNvContentPartPr/>
                <p14:nvPr/>
              </p14:nvContentPartPr>
              <p14:xfrm>
                <a:off x="2994772" y="5117782"/>
                <a:ext cx="51552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7EDF18-4028-4153-A986-A21748F06C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86132" y="5108782"/>
                  <a:ext cx="53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1C4FD9-7624-B0BB-D581-D3BE195B2A28}"/>
                    </a:ext>
                  </a:extLst>
                </p14:cNvPr>
                <p14:cNvContentPartPr/>
                <p14:nvPr/>
              </p14:nvContentPartPr>
              <p14:xfrm>
                <a:off x="726052" y="5001502"/>
                <a:ext cx="1841760" cy="54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1C4FD9-7624-B0BB-D581-D3BE195B2A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7412" y="4992862"/>
                  <a:ext cx="18594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97AB10-C42A-1654-29E3-6A3AC22CB83D}"/>
                    </a:ext>
                  </a:extLst>
                </p14:cNvPr>
                <p14:cNvContentPartPr/>
                <p14:nvPr/>
              </p14:nvContentPartPr>
              <p14:xfrm>
                <a:off x="853852" y="4970542"/>
                <a:ext cx="1692720" cy="45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97AB10-C42A-1654-29E3-6A3AC22CB8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5212" y="4961542"/>
                  <a:ext cx="1710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CA7837-4361-AA1A-2A0A-2C9C72673CE3}"/>
                    </a:ext>
                  </a:extLst>
                </p14:cNvPr>
                <p14:cNvContentPartPr/>
                <p14:nvPr/>
              </p14:nvContentPartPr>
              <p14:xfrm>
                <a:off x="858532" y="5264662"/>
                <a:ext cx="31680" cy="135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CA7837-4361-AA1A-2A0A-2C9C72673C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9532" y="5256022"/>
                  <a:ext cx="49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E1E82-43B4-535E-AB20-EC71F1C3D459}"/>
                    </a:ext>
                  </a:extLst>
                </p14:cNvPr>
                <p14:cNvContentPartPr/>
                <p14:nvPr/>
              </p14:nvContentPartPr>
              <p14:xfrm>
                <a:off x="844852" y="5229022"/>
                <a:ext cx="154800" cy="20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E1E82-43B4-535E-AB20-EC71F1C3D4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6212" y="5220022"/>
                  <a:ext cx="172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913AF2-2ABE-1035-7DA8-CE2B147A261C}"/>
                    </a:ext>
                  </a:extLst>
                </p14:cNvPr>
                <p14:cNvContentPartPr/>
                <p14:nvPr/>
              </p14:nvContentPartPr>
              <p14:xfrm>
                <a:off x="993892" y="5246662"/>
                <a:ext cx="146880" cy="17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913AF2-2ABE-1035-7DA8-CE2B147A26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4892" y="5238022"/>
                  <a:ext cx="164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D8BEAA-7A82-EF68-A771-F60EC67771EC}"/>
                    </a:ext>
                  </a:extLst>
                </p14:cNvPr>
                <p14:cNvContentPartPr/>
                <p14:nvPr/>
              </p14:nvContentPartPr>
              <p14:xfrm>
                <a:off x="1170652" y="5247382"/>
                <a:ext cx="68760" cy="173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D8BEAA-7A82-EF68-A771-F60EC67771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1652" y="5238742"/>
                  <a:ext cx="86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E21330A-FFC8-A859-E744-2A5711302954}"/>
                    </a:ext>
                  </a:extLst>
                </p14:cNvPr>
                <p14:cNvContentPartPr/>
                <p14:nvPr/>
              </p14:nvContentPartPr>
              <p14:xfrm>
                <a:off x="1235812" y="5317582"/>
                <a:ext cx="46800" cy="27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E21330A-FFC8-A859-E744-2A57113029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26812" y="5308942"/>
                  <a:ext cx="64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C28243-F29C-AC4D-DC78-68C04AF20AA2}"/>
                    </a:ext>
                  </a:extLst>
                </p14:cNvPr>
                <p14:cNvContentPartPr/>
                <p14:nvPr/>
              </p14:nvContentPartPr>
              <p14:xfrm>
                <a:off x="1315012" y="5226502"/>
                <a:ext cx="104400" cy="179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C28243-F29C-AC4D-DC78-68C04AF20A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06012" y="5217862"/>
                  <a:ext cx="122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BA726-35FB-FB74-A4C7-42FDFA321350}"/>
                    </a:ext>
                  </a:extLst>
                </p14:cNvPr>
                <p14:cNvContentPartPr/>
                <p14:nvPr/>
              </p14:nvContentPartPr>
              <p14:xfrm>
                <a:off x="1644412" y="5144782"/>
                <a:ext cx="133920" cy="235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BA726-35FB-FB74-A4C7-42FDFA3213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35772" y="5135782"/>
                  <a:ext cx="151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9281BC-C428-B9FB-874B-9608F044AF3E}"/>
                    </a:ext>
                  </a:extLst>
                </p14:cNvPr>
                <p14:cNvContentPartPr/>
                <p14:nvPr/>
              </p14:nvContentPartPr>
              <p14:xfrm>
                <a:off x="1817572" y="5281582"/>
                <a:ext cx="73080" cy="67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9281BC-C428-B9FB-874B-9608F044AF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08572" y="5272582"/>
                  <a:ext cx="90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92F692-BB53-F1AA-9089-5C3C3E08575A}"/>
                    </a:ext>
                  </a:extLst>
                </p14:cNvPr>
                <p14:cNvContentPartPr/>
                <p14:nvPr/>
              </p14:nvContentPartPr>
              <p14:xfrm>
                <a:off x="1938172" y="5265382"/>
                <a:ext cx="88200" cy="79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92F692-BB53-F1AA-9089-5C3C3E0857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29172" y="5256742"/>
                  <a:ext cx="105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1E4453-75F5-9C83-4FD7-4AFC9E8B95B6}"/>
                    </a:ext>
                  </a:extLst>
                </p14:cNvPr>
                <p14:cNvContentPartPr/>
                <p14:nvPr/>
              </p14:nvContentPartPr>
              <p14:xfrm>
                <a:off x="2080012" y="5154142"/>
                <a:ext cx="62640" cy="18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1E4453-75F5-9C83-4FD7-4AFC9E8B95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71372" y="5145502"/>
                  <a:ext cx="80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3E0583-3847-C6B8-0404-B728A0F22D97}"/>
                    </a:ext>
                  </a:extLst>
                </p14:cNvPr>
                <p14:cNvContentPartPr/>
                <p14:nvPr/>
              </p14:nvContentPartPr>
              <p14:xfrm>
                <a:off x="2066692" y="5247022"/>
                <a:ext cx="89280" cy="3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3E0583-3847-C6B8-0404-B728A0F22D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7692" y="5238382"/>
                  <a:ext cx="106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F5094D-5206-DED7-FC90-34AA5097A676}"/>
                    </a:ext>
                  </a:extLst>
                </p14:cNvPr>
                <p14:cNvContentPartPr/>
                <p14:nvPr/>
              </p14:nvContentPartPr>
              <p14:xfrm>
                <a:off x="710212" y="3920782"/>
                <a:ext cx="26640" cy="42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F5094D-5206-DED7-FC90-34AA5097A6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1572" y="3911782"/>
                  <a:ext cx="44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40BD472-7138-DBD8-BD1D-BC03B1851F2C}"/>
                    </a:ext>
                  </a:extLst>
                </p14:cNvPr>
                <p14:cNvContentPartPr/>
                <p14:nvPr/>
              </p14:nvContentPartPr>
              <p14:xfrm>
                <a:off x="696532" y="4338742"/>
                <a:ext cx="1900440" cy="9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40BD472-7138-DBD8-BD1D-BC03B1851F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7892" y="4329742"/>
                  <a:ext cx="1918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8C622A-9853-048D-BEB3-BFA731832EF0}"/>
                    </a:ext>
                  </a:extLst>
                </p14:cNvPr>
                <p14:cNvContentPartPr/>
                <p14:nvPr/>
              </p14:nvContentPartPr>
              <p14:xfrm>
                <a:off x="665932" y="3823222"/>
                <a:ext cx="2050920" cy="48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8C622A-9853-048D-BEB3-BFA731832E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6932" y="3814582"/>
                  <a:ext cx="20685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EC75E5-AC4C-C42A-B2DB-12E792D077CC}"/>
                    </a:ext>
                  </a:extLst>
                </p14:cNvPr>
                <p14:cNvContentPartPr/>
                <p14:nvPr/>
              </p14:nvContentPartPr>
              <p14:xfrm>
                <a:off x="846652" y="4119862"/>
                <a:ext cx="47160" cy="141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EC75E5-AC4C-C42A-B2DB-12E792D077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8012" y="4111222"/>
                  <a:ext cx="64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0DF87E-9572-70D0-1BCE-A40435C6864D}"/>
                    </a:ext>
                  </a:extLst>
                </p14:cNvPr>
                <p14:cNvContentPartPr/>
                <p14:nvPr/>
              </p14:nvContentPartPr>
              <p14:xfrm>
                <a:off x="839812" y="4062982"/>
                <a:ext cx="190440" cy="227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0DF87E-9572-70D0-1BCE-A40435C686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1172" y="4054342"/>
                  <a:ext cx="208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CD62C9-C52A-CBFC-A9ED-177D9E94B7E5}"/>
                    </a:ext>
                  </a:extLst>
                </p14:cNvPr>
                <p14:cNvContentPartPr/>
                <p14:nvPr/>
              </p14:nvContentPartPr>
              <p14:xfrm>
                <a:off x="1110532" y="4142542"/>
                <a:ext cx="30960" cy="126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CD62C9-C52A-CBFC-A9ED-177D9E94B7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1532" y="4133902"/>
                  <a:ext cx="48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73F6B88-7590-4C1C-1525-13EC76792938}"/>
                    </a:ext>
                  </a:extLst>
                </p14:cNvPr>
                <p14:cNvContentPartPr/>
                <p14:nvPr/>
              </p14:nvContentPartPr>
              <p14:xfrm>
                <a:off x="1056532" y="4117342"/>
                <a:ext cx="187920" cy="180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73F6B88-7590-4C1C-1525-13EC7679293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7892" y="4108342"/>
                  <a:ext cx="205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F43E70-D25C-AAFF-2C46-E6B0F187C66F}"/>
                    </a:ext>
                  </a:extLst>
                </p14:cNvPr>
                <p14:cNvContentPartPr/>
                <p14:nvPr/>
              </p14:nvContentPartPr>
              <p14:xfrm>
                <a:off x="1277212" y="4147942"/>
                <a:ext cx="77400" cy="134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F43E70-D25C-AAFF-2C46-E6B0F187C6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8572" y="4139302"/>
                  <a:ext cx="9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081A943-DCE4-475F-614A-18B366C91C67}"/>
                    </a:ext>
                  </a:extLst>
                </p14:cNvPr>
                <p14:cNvContentPartPr/>
                <p14:nvPr/>
              </p14:nvContentPartPr>
              <p14:xfrm>
                <a:off x="1313212" y="4209142"/>
                <a:ext cx="61560" cy="1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081A943-DCE4-475F-614A-18B366C91C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4572" y="4200142"/>
                  <a:ext cx="7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E714A0-D31D-4BB7-AB1D-A27D3F345630}"/>
                    </a:ext>
                  </a:extLst>
                </p14:cNvPr>
                <p14:cNvContentPartPr/>
                <p14:nvPr/>
              </p14:nvContentPartPr>
              <p14:xfrm>
                <a:off x="1389172" y="4074502"/>
                <a:ext cx="119880" cy="212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E714A0-D31D-4BB7-AB1D-A27D3F3456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80172" y="4065862"/>
                  <a:ext cx="137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A268E2-3787-6ABF-A280-3C40A038372D}"/>
                    </a:ext>
                  </a:extLst>
                </p14:cNvPr>
                <p14:cNvContentPartPr/>
                <p14:nvPr/>
              </p14:nvContentPartPr>
              <p14:xfrm>
                <a:off x="1704892" y="3988822"/>
                <a:ext cx="163800" cy="299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A268E2-3787-6ABF-A280-3C40A03837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95892" y="3980182"/>
                  <a:ext cx="181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E065958-76E5-9E32-67FC-C3513FD03325}"/>
                    </a:ext>
                  </a:extLst>
                </p14:cNvPr>
                <p14:cNvContentPartPr/>
                <p14:nvPr/>
              </p14:nvContentPartPr>
              <p14:xfrm>
                <a:off x="1779412" y="4134982"/>
                <a:ext cx="363240" cy="206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E065958-76E5-9E32-67FC-C3513FD033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70772" y="4125982"/>
                  <a:ext cx="380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FFCE0DC-F917-75CE-DA07-3A09B3C5D841}"/>
                    </a:ext>
                  </a:extLst>
                </p14:cNvPr>
                <p14:cNvContentPartPr/>
                <p14:nvPr/>
              </p14:nvContentPartPr>
              <p14:xfrm>
                <a:off x="2150932" y="4034182"/>
                <a:ext cx="16920" cy="1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FFCE0DC-F917-75CE-DA07-3A09B3C5D8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42292" y="4025182"/>
                  <a:ext cx="3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B228AE-8BF6-98FB-34C1-1D17215D4123}"/>
                    </a:ext>
                  </a:extLst>
                </p14:cNvPr>
                <p14:cNvContentPartPr/>
                <p14:nvPr/>
              </p14:nvContentPartPr>
              <p14:xfrm>
                <a:off x="5758852" y="3858502"/>
                <a:ext cx="114120" cy="26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B228AE-8BF6-98FB-34C1-1D17215D412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49852" y="3849862"/>
                  <a:ext cx="131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3655C5-8CB9-FA6E-7595-7373DB01908B}"/>
                    </a:ext>
                  </a:extLst>
                </p14:cNvPr>
                <p14:cNvContentPartPr/>
                <p14:nvPr/>
              </p14:nvContentPartPr>
              <p14:xfrm>
                <a:off x="5904292" y="3816742"/>
                <a:ext cx="92520" cy="29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3655C5-8CB9-FA6E-7595-7373DB0190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95292" y="3807742"/>
                  <a:ext cx="110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BAA067-7B4A-381B-C03B-550A528F2C48}"/>
                    </a:ext>
                  </a:extLst>
                </p14:cNvPr>
                <p14:cNvContentPartPr/>
                <p14:nvPr/>
              </p14:nvContentPartPr>
              <p14:xfrm>
                <a:off x="5989252" y="3976582"/>
                <a:ext cx="331200" cy="22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BAA067-7B4A-381B-C03B-550A528F2C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80612" y="3967942"/>
                  <a:ext cx="34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AFE234-AC2C-AF7F-5693-B51DBB8450F2}"/>
                    </a:ext>
                  </a:extLst>
                </p14:cNvPr>
                <p14:cNvContentPartPr/>
                <p14:nvPr/>
              </p14:nvContentPartPr>
              <p14:xfrm>
                <a:off x="6339532" y="3956782"/>
                <a:ext cx="17640" cy="25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AFE234-AC2C-AF7F-5693-B51DBB8450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30532" y="3948142"/>
                  <a:ext cx="35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2B3A3C5-8E91-67B2-CD2D-053AD29E92BB}"/>
                    </a:ext>
                  </a:extLst>
                </p14:cNvPr>
                <p14:cNvContentPartPr/>
                <p14:nvPr/>
              </p14:nvContentPartPr>
              <p14:xfrm>
                <a:off x="6370132" y="3997462"/>
                <a:ext cx="123120" cy="178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2B3A3C5-8E91-67B2-CD2D-053AD29E92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61132" y="3988462"/>
                  <a:ext cx="14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6AF2F1-9404-9109-031C-FFB42D81D463}"/>
                    </a:ext>
                  </a:extLst>
                </p14:cNvPr>
                <p14:cNvContentPartPr/>
                <p14:nvPr/>
              </p14:nvContentPartPr>
              <p14:xfrm>
                <a:off x="3647092" y="2603182"/>
                <a:ext cx="23400" cy="44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6AF2F1-9404-9109-031C-FFB42D81D4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38452" y="2594182"/>
                  <a:ext cx="41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05CA66-4365-0E2F-405E-692066512C40}"/>
                    </a:ext>
                  </a:extLst>
                </p14:cNvPr>
                <p14:cNvContentPartPr/>
                <p14:nvPr/>
              </p14:nvContentPartPr>
              <p14:xfrm>
                <a:off x="3675532" y="3003502"/>
                <a:ext cx="2709720" cy="7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05CA66-4365-0E2F-405E-692066512C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6892" y="2994862"/>
                  <a:ext cx="272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2525BA-907B-7948-0F56-074D807FC8B0}"/>
                    </a:ext>
                  </a:extLst>
                </p14:cNvPr>
                <p14:cNvContentPartPr/>
                <p14:nvPr/>
              </p14:nvContentPartPr>
              <p14:xfrm>
                <a:off x="3694612" y="2520742"/>
                <a:ext cx="3031920" cy="46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2525BA-907B-7948-0F56-074D807FC8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5972" y="2512102"/>
                  <a:ext cx="30495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E48E83-8ED0-2877-0C82-E89114A30B1F}"/>
                    </a:ext>
                  </a:extLst>
                </p14:cNvPr>
                <p14:cNvContentPartPr/>
                <p14:nvPr/>
              </p14:nvContentPartPr>
              <p14:xfrm>
                <a:off x="3818452" y="2674462"/>
                <a:ext cx="262440" cy="28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E48E83-8ED0-2877-0C82-E89114A30B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09812" y="2665462"/>
                  <a:ext cx="280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18612D4-196D-11F1-C44F-B435EE01F3E1}"/>
                    </a:ext>
                  </a:extLst>
                </p14:cNvPr>
                <p14:cNvContentPartPr/>
                <p14:nvPr/>
              </p14:nvContentPartPr>
              <p14:xfrm>
                <a:off x="4099612" y="2841142"/>
                <a:ext cx="84600" cy="105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18612D4-196D-11F1-C44F-B435EE01F3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90612" y="2832142"/>
                  <a:ext cx="10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5026C7-789F-4168-1634-157867E01936}"/>
                    </a:ext>
                  </a:extLst>
                </p14:cNvPr>
                <p14:cNvContentPartPr/>
                <p14:nvPr/>
              </p14:nvContentPartPr>
              <p14:xfrm>
                <a:off x="4270252" y="2819182"/>
                <a:ext cx="367920" cy="14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5026C7-789F-4168-1634-157867E0193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61252" y="2810182"/>
                  <a:ext cx="38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77CBB9-B3FD-21AD-49F4-B3DFD0B00003}"/>
                    </a:ext>
                  </a:extLst>
                </p14:cNvPr>
                <p14:cNvContentPartPr/>
                <p14:nvPr/>
              </p14:nvContentPartPr>
              <p14:xfrm>
                <a:off x="4566892" y="2737102"/>
                <a:ext cx="9720" cy="31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77CBB9-B3FD-21AD-49F4-B3DFD0B000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58252" y="2728102"/>
                  <a:ext cx="27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71E213-709C-518E-DAD0-827AC9119BFF}"/>
                    </a:ext>
                  </a:extLst>
                </p14:cNvPr>
                <p14:cNvContentPartPr/>
                <p14:nvPr/>
              </p14:nvContentPartPr>
              <p14:xfrm>
                <a:off x="4700812" y="2844022"/>
                <a:ext cx="6840" cy="108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71E213-709C-518E-DAD0-827AC9119B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91812" y="2835022"/>
                  <a:ext cx="24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046F76-8BD2-1DB5-E1A3-27E37C97D629}"/>
                    </a:ext>
                  </a:extLst>
                </p14:cNvPr>
                <p14:cNvContentPartPr/>
                <p14:nvPr/>
              </p14:nvContentPartPr>
              <p14:xfrm>
                <a:off x="4788292" y="2800462"/>
                <a:ext cx="324000" cy="146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046F76-8BD2-1DB5-E1A3-27E37C97D6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79652" y="2791462"/>
                  <a:ext cx="34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36ABB0-C73A-2B01-CF0B-F2F488A8D8F7}"/>
                    </a:ext>
                  </a:extLst>
                </p14:cNvPr>
                <p14:cNvContentPartPr/>
                <p14:nvPr/>
              </p14:nvContentPartPr>
              <p14:xfrm>
                <a:off x="5494252" y="2754742"/>
                <a:ext cx="3636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36ABB0-C73A-2B01-CF0B-F2F488A8D8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85252" y="2745742"/>
                  <a:ext cx="54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3E8A38-AF8B-2022-2EBD-FCE3F9A78BB1}"/>
                    </a:ext>
                  </a:extLst>
                </p14:cNvPr>
                <p14:cNvContentPartPr/>
                <p14:nvPr/>
              </p14:nvContentPartPr>
              <p14:xfrm>
                <a:off x="5230012" y="2574742"/>
                <a:ext cx="590400" cy="31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3E8A38-AF8B-2022-2EBD-FCE3F9A78BB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21012" y="2566102"/>
                  <a:ext cx="608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3F5670-7289-08C2-FCBF-5A5E56015DB9}"/>
                    </a:ext>
                  </a:extLst>
                </p14:cNvPr>
                <p14:cNvContentPartPr/>
                <p14:nvPr/>
              </p14:nvContentPartPr>
              <p14:xfrm>
                <a:off x="5768572" y="2635942"/>
                <a:ext cx="298800" cy="402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3F5670-7289-08C2-FCBF-5A5E56015D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59572" y="2627302"/>
                  <a:ext cx="316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DCEF9D-BFF4-38DB-6B8A-7446C0DC1684}"/>
                    </a:ext>
                  </a:extLst>
                </p14:cNvPr>
                <p14:cNvContentPartPr/>
                <p14:nvPr/>
              </p14:nvContentPartPr>
              <p14:xfrm>
                <a:off x="6185812" y="2847262"/>
                <a:ext cx="2952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DCEF9D-BFF4-38DB-6B8A-7446C0DC16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77172" y="2838622"/>
                  <a:ext cx="47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84135A4-2C5E-8BB8-FF5D-ED3B73C3C515}"/>
                    </a:ext>
                  </a:extLst>
                </p14:cNvPr>
                <p14:cNvContentPartPr/>
                <p14:nvPr/>
              </p14:nvContentPartPr>
              <p14:xfrm>
                <a:off x="5149012" y="2175502"/>
                <a:ext cx="73800" cy="352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84135A4-2C5E-8BB8-FF5D-ED3B73C3C5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40012" y="2166862"/>
                  <a:ext cx="91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624D55-880F-5798-32CA-2955034104FC}"/>
                    </a:ext>
                  </a:extLst>
                </p14:cNvPr>
                <p14:cNvContentPartPr/>
                <p14:nvPr/>
              </p14:nvContentPartPr>
              <p14:xfrm>
                <a:off x="5069092" y="2164702"/>
                <a:ext cx="175680" cy="159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624D55-880F-5798-32CA-2955034104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60452" y="2156062"/>
                  <a:ext cx="193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815A7C-E61E-9D21-AF3E-23BC5DBFB5E6}"/>
                    </a:ext>
                  </a:extLst>
                </p14:cNvPr>
                <p14:cNvContentPartPr/>
                <p14:nvPr/>
              </p14:nvContentPartPr>
              <p14:xfrm>
                <a:off x="3553132" y="1472422"/>
                <a:ext cx="67320" cy="469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815A7C-E61E-9D21-AF3E-23BC5DBFB5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44132" y="1463422"/>
                  <a:ext cx="849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CF89AF-BE0A-9C8A-A911-710CECCF1352}"/>
                    </a:ext>
                  </a:extLst>
                </p14:cNvPr>
                <p14:cNvContentPartPr/>
                <p14:nvPr/>
              </p14:nvContentPartPr>
              <p14:xfrm>
                <a:off x="3614332" y="2024302"/>
                <a:ext cx="3071160" cy="9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CF89AF-BE0A-9C8A-A911-710CECCF13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5692" y="2015662"/>
                  <a:ext cx="3088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8341EF-072F-0500-4687-B546E2774EFB}"/>
                    </a:ext>
                  </a:extLst>
                </p14:cNvPr>
                <p14:cNvContentPartPr/>
                <p14:nvPr/>
              </p14:nvContentPartPr>
              <p14:xfrm>
                <a:off x="3853732" y="1528582"/>
                <a:ext cx="2720520" cy="48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8341EF-072F-0500-4687-B546E2774E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45092" y="1519582"/>
                  <a:ext cx="27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F8B86E-EC73-04B1-36BF-81BB2EC0144B}"/>
                    </a:ext>
                  </a:extLst>
                </p14:cNvPr>
                <p14:cNvContentPartPr/>
                <p14:nvPr/>
              </p14:nvContentPartPr>
              <p14:xfrm>
                <a:off x="3902332" y="1644862"/>
                <a:ext cx="446760" cy="27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F8B86E-EC73-04B1-36BF-81BB2EC0144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93332" y="1636222"/>
                  <a:ext cx="464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53BD17-6788-9EE2-D399-77BA1B0499C4}"/>
                    </a:ext>
                  </a:extLst>
                </p14:cNvPr>
                <p14:cNvContentPartPr/>
                <p14:nvPr/>
              </p14:nvContentPartPr>
              <p14:xfrm>
                <a:off x="4274932" y="1803262"/>
                <a:ext cx="125640" cy="81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53BD17-6788-9EE2-D399-77BA1B0499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65932" y="1794262"/>
                  <a:ext cx="143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825EF3-BB63-338B-4A15-7FE0D4642A11}"/>
                    </a:ext>
                  </a:extLst>
                </p14:cNvPr>
                <p14:cNvContentPartPr/>
                <p14:nvPr/>
              </p14:nvContentPartPr>
              <p14:xfrm>
                <a:off x="4472212" y="1797142"/>
                <a:ext cx="400680" cy="10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825EF3-BB63-338B-4A15-7FE0D4642A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63572" y="1788502"/>
                  <a:ext cx="418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99C78A-CB66-7A94-0FA6-1BD80F83C134}"/>
                    </a:ext>
                  </a:extLst>
                </p14:cNvPr>
                <p14:cNvContentPartPr/>
                <p14:nvPr/>
              </p14:nvContentPartPr>
              <p14:xfrm>
                <a:off x="4853092" y="1779502"/>
                <a:ext cx="13320" cy="2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99C78A-CB66-7A94-0FA6-1BD80F83C1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44452" y="1770862"/>
                  <a:ext cx="3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659399-8D0F-87C8-BF38-E57C93E53EDF}"/>
                    </a:ext>
                  </a:extLst>
                </p14:cNvPr>
                <p14:cNvContentPartPr/>
                <p14:nvPr/>
              </p14:nvContentPartPr>
              <p14:xfrm>
                <a:off x="4878652" y="1705702"/>
                <a:ext cx="72000" cy="20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659399-8D0F-87C8-BF38-E57C93E53ED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70012" y="1697062"/>
                  <a:ext cx="8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80160F-61B6-4041-44A1-8CC52B69453A}"/>
                    </a:ext>
                  </a:extLst>
                </p14:cNvPr>
                <p14:cNvContentPartPr/>
                <p14:nvPr/>
              </p14:nvContentPartPr>
              <p14:xfrm>
                <a:off x="4983052" y="1779862"/>
                <a:ext cx="23832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80160F-61B6-4041-44A1-8CC52B6945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74412" y="1770862"/>
                  <a:ext cx="255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66CB9C-CF23-CE99-E642-1F10AD65F27E}"/>
                    </a:ext>
                  </a:extLst>
                </p14:cNvPr>
                <p14:cNvContentPartPr/>
                <p14:nvPr/>
              </p14:nvContentPartPr>
              <p14:xfrm>
                <a:off x="5376172" y="1644502"/>
                <a:ext cx="351720" cy="294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66CB9C-CF23-CE99-E642-1F10AD65F2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67532" y="1635862"/>
                  <a:ext cx="369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EB4D423-5655-250D-08FB-6718372C18F1}"/>
                    </a:ext>
                  </a:extLst>
                </p14:cNvPr>
                <p14:cNvContentPartPr/>
                <p14:nvPr/>
              </p14:nvContentPartPr>
              <p14:xfrm>
                <a:off x="5756332" y="1825222"/>
                <a:ext cx="360" cy="15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EB4D423-5655-250D-08FB-6718372C18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7332" y="181658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4AB3C02-2A43-9691-0C88-D8ACE96823A0}"/>
                    </a:ext>
                  </a:extLst>
                </p14:cNvPr>
                <p14:cNvContentPartPr/>
                <p14:nvPr/>
              </p14:nvContentPartPr>
              <p14:xfrm>
                <a:off x="5791252" y="1731262"/>
                <a:ext cx="290160" cy="23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4AB3C02-2A43-9691-0C88-D8ACE96823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82252" y="1722262"/>
                  <a:ext cx="307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2616C2-AB2C-5C1E-2DB9-B1FAD07566D3}"/>
                    </a:ext>
                  </a:extLst>
                </p14:cNvPr>
                <p14:cNvContentPartPr/>
                <p14:nvPr/>
              </p14:nvContentPartPr>
              <p14:xfrm>
                <a:off x="6123892" y="1839622"/>
                <a:ext cx="43920" cy="10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2616C2-AB2C-5C1E-2DB9-B1FAD07566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15252" y="1830622"/>
                  <a:ext cx="61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548D29-43F5-9E39-98D6-C41D5E11BC25}"/>
                    </a:ext>
                  </a:extLst>
                </p14:cNvPr>
                <p14:cNvContentPartPr/>
                <p14:nvPr/>
              </p14:nvContentPartPr>
              <p14:xfrm>
                <a:off x="6173572" y="1867342"/>
                <a:ext cx="276840" cy="361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548D29-43F5-9E39-98D6-C41D5E11BC2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64572" y="1858702"/>
                  <a:ext cx="294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EB61A0-B26C-62FE-06B5-5D402D6E9850}"/>
                    </a:ext>
                  </a:extLst>
                </p14:cNvPr>
                <p14:cNvContentPartPr/>
                <p14:nvPr/>
              </p14:nvContentPartPr>
              <p14:xfrm>
                <a:off x="4933732" y="762142"/>
                <a:ext cx="138240" cy="839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EB61A0-B26C-62FE-06B5-5D402D6E98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25092" y="753502"/>
                  <a:ext cx="15588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41F3A9-DDE6-D563-7326-DAF28B8DC34F}"/>
                    </a:ext>
                  </a:extLst>
                </p14:cNvPr>
                <p14:cNvContentPartPr/>
                <p14:nvPr/>
              </p14:nvContentPartPr>
              <p14:xfrm>
                <a:off x="4939132" y="704542"/>
                <a:ext cx="1852200" cy="45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41F3A9-DDE6-D563-7326-DAF28B8DC3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30492" y="695542"/>
                  <a:ext cx="1869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932D8C9-E3BA-2109-675F-6FC76E78447D}"/>
                    </a:ext>
                  </a:extLst>
                </p14:cNvPr>
                <p14:cNvContentPartPr/>
                <p14:nvPr/>
              </p14:nvContentPartPr>
              <p14:xfrm>
                <a:off x="6785932" y="648382"/>
                <a:ext cx="162360" cy="182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932D8C9-E3BA-2109-675F-6FC76E784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76932" y="639742"/>
                  <a:ext cx="180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AAF801-5CDD-46D9-A656-25B630479E12}"/>
                    </a:ext>
                  </a:extLst>
                </p14:cNvPr>
                <p14:cNvContentPartPr/>
                <p14:nvPr/>
              </p14:nvContentPartPr>
              <p14:xfrm>
                <a:off x="7129012" y="555502"/>
                <a:ext cx="64440" cy="42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AAF801-5CDD-46D9-A656-25B630479E1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20012" y="546502"/>
                  <a:ext cx="820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AF9F8E8-5D6E-DA89-C53E-19F85C7486BF}"/>
                    </a:ext>
                  </a:extLst>
                </p14:cNvPr>
                <p14:cNvContentPartPr/>
                <p14:nvPr/>
              </p14:nvContentPartPr>
              <p14:xfrm>
                <a:off x="7190572" y="1020262"/>
                <a:ext cx="2064960" cy="47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AF9F8E8-5D6E-DA89-C53E-19F85C7486B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81932" y="1011262"/>
                  <a:ext cx="2082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40F5743-10A6-7A2A-AE7B-656AFEE898FB}"/>
                    </a:ext>
                  </a:extLst>
                </p14:cNvPr>
                <p14:cNvContentPartPr/>
                <p14:nvPr/>
              </p14:nvContentPartPr>
              <p14:xfrm>
                <a:off x="7135132" y="408982"/>
                <a:ext cx="2129040" cy="572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40F5743-10A6-7A2A-AE7B-656AFEE898F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26132" y="399982"/>
                  <a:ext cx="21466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FBE8F97-5CB5-95E0-5F18-531F3CC0C228}"/>
                    </a:ext>
                  </a:extLst>
                </p14:cNvPr>
                <p14:cNvContentPartPr/>
                <p14:nvPr/>
              </p14:nvContentPartPr>
              <p14:xfrm>
                <a:off x="7261852" y="692662"/>
                <a:ext cx="45720" cy="176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FBE8F97-5CB5-95E0-5F18-531F3CC0C2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53212" y="684022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742027-C76D-CEC0-2426-14026BACE8EA}"/>
                    </a:ext>
                  </a:extLst>
                </p14:cNvPr>
                <p14:cNvContentPartPr/>
                <p14:nvPr/>
              </p14:nvContentPartPr>
              <p14:xfrm>
                <a:off x="7274092" y="629662"/>
                <a:ext cx="105840" cy="137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742027-C76D-CEC0-2426-14026BACE8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65092" y="620662"/>
                  <a:ext cx="123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4B3C762-422B-0A7F-D932-F0FD8543FBCF}"/>
                    </a:ext>
                  </a:extLst>
                </p14:cNvPr>
                <p14:cNvContentPartPr/>
                <p14:nvPr/>
              </p14:nvContentPartPr>
              <p14:xfrm>
                <a:off x="7246012" y="704542"/>
                <a:ext cx="283680" cy="24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4B3C762-422B-0A7F-D932-F0FD8543FB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37372" y="695542"/>
                  <a:ext cx="301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A0D25A1-5879-1EF6-FC6E-921F2E321C90}"/>
                    </a:ext>
                  </a:extLst>
                </p14:cNvPr>
                <p14:cNvContentPartPr/>
                <p14:nvPr/>
              </p14:nvContentPartPr>
              <p14:xfrm>
                <a:off x="7604572" y="816142"/>
                <a:ext cx="318600" cy="139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A0D25A1-5879-1EF6-FC6E-921F2E321C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95572" y="807142"/>
                  <a:ext cx="336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D8F6CE3-2D24-A0C9-E5FE-C175BE9F3079}"/>
                    </a:ext>
                  </a:extLst>
                </p14:cNvPr>
                <p14:cNvContentPartPr/>
                <p14:nvPr/>
              </p14:nvContentPartPr>
              <p14:xfrm>
                <a:off x="7832812" y="707422"/>
                <a:ext cx="12960" cy="4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D8F6CE3-2D24-A0C9-E5FE-C175BE9F30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24172" y="698782"/>
                  <a:ext cx="3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A8F1BA6-A10A-CD96-E8B1-D101819FDCDD}"/>
                    </a:ext>
                  </a:extLst>
                </p14:cNvPr>
                <p14:cNvContentPartPr/>
                <p14:nvPr/>
              </p14:nvContentPartPr>
              <p14:xfrm>
                <a:off x="8065372" y="673222"/>
                <a:ext cx="217080" cy="297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A8F1BA6-A10A-CD96-E8B1-D101819FDCD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56732" y="664582"/>
                  <a:ext cx="234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7466643-B1CE-894C-B982-C74D7C2972DE}"/>
                    </a:ext>
                  </a:extLst>
                </p14:cNvPr>
                <p14:cNvContentPartPr/>
                <p14:nvPr/>
              </p14:nvContentPartPr>
              <p14:xfrm>
                <a:off x="8128372" y="735862"/>
                <a:ext cx="304920" cy="28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7466643-B1CE-894C-B982-C74D7C2972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19732" y="726862"/>
                  <a:ext cx="322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CB4E35-94F6-97F5-9AAE-4F7392B57C90}"/>
                    </a:ext>
                  </a:extLst>
                </p14:cNvPr>
                <p14:cNvContentPartPr/>
                <p14:nvPr/>
              </p14:nvContentPartPr>
              <p14:xfrm>
                <a:off x="8493412" y="730102"/>
                <a:ext cx="150480" cy="333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CB4E35-94F6-97F5-9AAE-4F7392B57C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84412" y="721462"/>
                  <a:ext cx="168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C399781-88A0-7F80-371B-54EE42CE19D6}"/>
                    </a:ext>
                  </a:extLst>
                </p14:cNvPr>
                <p14:cNvContentPartPr/>
                <p14:nvPr/>
              </p14:nvContentPartPr>
              <p14:xfrm>
                <a:off x="8058172" y="1257862"/>
                <a:ext cx="2946960" cy="851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C399781-88A0-7F80-371B-54EE42CE19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49172" y="1249222"/>
                  <a:ext cx="296460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6531D3-B6CB-C756-566F-2E2AC79FC77F}"/>
                    </a:ext>
                  </a:extLst>
                </p14:cNvPr>
                <p14:cNvContentPartPr/>
                <p14:nvPr/>
              </p14:nvContentPartPr>
              <p14:xfrm>
                <a:off x="10951852" y="2054902"/>
                <a:ext cx="142560" cy="122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6531D3-B6CB-C756-566F-2E2AC79FC77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43212" y="2046262"/>
                  <a:ext cx="160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EBEB362-D32B-43B2-DEA9-05175B709B41}"/>
                    </a:ext>
                  </a:extLst>
                </p14:cNvPr>
                <p14:cNvContentPartPr/>
                <p14:nvPr/>
              </p14:nvContentPartPr>
              <p14:xfrm>
                <a:off x="10866892" y="1850062"/>
                <a:ext cx="1385640" cy="1141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EBEB362-D32B-43B2-DEA9-05175B709B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58252" y="1841422"/>
                  <a:ext cx="140328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9EFADD-B013-DBE8-AE38-D06E564E9808}"/>
                    </a:ext>
                  </a:extLst>
                </p14:cNvPr>
                <p14:cNvContentPartPr/>
                <p14:nvPr/>
              </p14:nvContentPartPr>
              <p14:xfrm>
                <a:off x="11047972" y="2306902"/>
                <a:ext cx="318960" cy="28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9EFADD-B013-DBE8-AE38-D06E564E98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38972" y="2297902"/>
                  <a:ext cx="3366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7D7E69-9A12-6EF5-AA84-4B658A4DB409}"/>
                    </a:ext>
                  </a:extLst>
                </p14:cNvPr>
                <p14:cNvContentPartPr/>
                <p14:nvPr/>
              </p14:nvContentPartPr>
              <p14:xfrm>
                <a:off x="11347132" y="2329222"/>
                <a:ext cx="81360" cy="330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7D7E69-9A12-6EF5-AA84-4B658A4DB4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38132" y="2320222"/>
                  <a:ext cx="99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D236C9-ADD5-1DC7-F78F-D45D4C297C07}"/>
                    </a:ext>
                  </a:extLst>
                </p14:cNvPr>
                <p14:cNvContentPartPr/>
                <p14:nvPr/>
              </p14:nvContentPartPr>
              <p14:xfrm>
                <a:off x="11561692" y="2407342"/>
                <a:ext cx="159840" cy="29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D236C9-ADD5-1DC7-F78F-D45D4C297C0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53052" y="2398342"/>
                  <a:ext cx="177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EFF4E16-707B-0530-905F-983FE1069E61}"/>
                  </a:ext>
                </a:extLst>
              </p14:cNvPr>
              <p14:cNvContentPartPr/>
              <p14:nvPr/>
            </p14:nvContentPartPr>
            <p14:xfrm>
              <a:off x="7075732" y="4375462"/>
              <a:ext cx="1440" cy="1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EFF4E16-707B-0530-905F-983FE1069E6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066732" y="4366462"/>
                <a:ext cx="190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A9476BA-B6E5-9A16-5F1C-82EE91D4C8A0}"/>
              </a:ext>
            </a:extLst>
          </p:cNvPr>
          <p:cNvGrpSpPr/>
          <p:nvPr/>
        </p:nvGrpSpPr>
        <p:grpSpPr>
          <a:xfrm>
            <a:off x="6364732" y="4381582"/>
            <a:ext cx="4930200" cy="592920"/>
            <a:chOff x="6364732" y="4381582"/>
            <a:chExt cx="4930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5BD8409-0D3F-1851-E23E-8D3393AE7E70}"/>
                    </a:ext>
                  </a:extLst>
                </p14:cNvPr>
                <p14:cNvContentPartPr/>
                <p14:nvPr/>
              </p14:nvContentPartPr>
              <p14:xfrm>
                <a:off x="6364732" y="4768222"/>
                <a:ext cx="21240" cy="162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5BD8409-0D3F-1851-E23E-8D3393AE7E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56092" y="4759222"/>
                  <a:ext cx="38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F993656-A08F-AD76-837B-12BC40134CEF}"/>
                    </a:ext>
                  </a:extLst>
                </p14:cNvPr>
                <p14:cNvContentPartPr/>
                <p14:nvPr/>
              </p14:nvContentPartPr>
              <p14:xfrm>
                <a:off x="6370132" y="4596862"/>
                <a:ext cx="19080" cy="14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F993656-A08F-AD76-837B-12BC40134C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61132" y="4587862"/>
                  <a:ext cx="3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8E6693F-D5E2-CC59-F912-5291A38A5909}"/>
                    </a:ext>
                  </a:extLst>
                </p14:cNvPr>
                <p14:cNvContentPartPr/>
                <p14:nvPr/>
              </p14:nvContentPartPr>
              <p14:xfrm>
                <a:off x="6388492" y="4589662"/>
                <a:ext cx="2216160" cy="18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8E6693F-D5E2-CC59-F912-5291A38A590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79492" y="4580662"/>
                  <a:ext cx="2233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B35C3D-E35B-B5AB-269C-0144A1BC3332}"/>
                    </a:ext>
                  </a:extLst>
                </p14:cNvPr>
                <p14:cNvContentPartPr/>
                <p14:nvPr/>
              </p14:nvContentPartPr>
              <p14:xfrm>
                <a:off x="8689612" y="4415782"/>
                <a:ext cx="14040" cy="41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B35C3D-E35B-B5AB-269C-0144A1BC333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80612" y="4406782"/>
                  <a:ext cx="31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65ACF81-ECBC-A5A2-BDDC-6ADEABC9902C}"/>
                    </a:ext>
                  </a:extLst>
                </p14:cNvPr>
                <p14:cNvContentPartPr/>
                <p14:nvPr/>
              </p14:nvContentPartPr>
              <p14:xfrm>
                <a:off x="8695732" y="4774342"/>
                <a:ext cx="2112120" cy="96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65ACF81-ECBC-A5A2-BDDC-6ADEABC9902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87092" y="4765702"/>
                  <a:ext cx="2129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63C3D3-E46F-7F7A-5849-2E74B98B47E7}"/>
                    </a:ext>
                  </a:extLst>
                </p14:cNvPr>
                <p14:cNvContentPartPr/>
                <p14:nvPr/>
              </p14:nvContentPartPr>
              <p14:xfrm>
                <a:off x="8695732" y="4381582"/>
                <a:ext cx="2599200" cy="592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63C3D3-E46F-7F7A-5849-2E74B98B47E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87092" y="4372942"/>
                  <a:ext cx="26168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F8B8B0-B457-0EA7-8056-DF6027351CCF}"/>
                    </a:ext>
                  </a:extLst>
                </p14:cNvPr>
                <p14:cNvContentPartPr/>
                <p14:nvPr/>
              </p14:nvContentPartPr>
              <p14:xfrm>
                <a:off x="9035932" y="4480222"/>
                <a:ext cx="250560" cy="23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F8B8B0-B457-0EA7-8056-DF6027351C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26932" y="4471582"/>
                  <a:ext cx="26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C3C155-1535-CB88-3B36-401888AE79CE}"/>
                    </a:ext>
                  </a:extLst>
                </p14:cNvPr>
                <p14:cNvContentPartPr/>
                <p14:nvPr/>
              </p14:nvContentPartPr>
              <p14:xfrm>
                <a:off x="9370732" y="4563022"/>
                <a:ext cx="21600" cy="135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C3C155-1535-CB88-3B36-401888AE79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62092" y="4554022"/>
                  <a:ext cx="3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C0C5790-A1F0-404F-57AB-644ED5342F31}"/>
                    </a:ext>
                  </a:extLst>
                </p14:cNvPr>
                <p14:cNvContentPartPr/>
                <p14:nvPr/>
              </p14:nvContentPartPr>
              <p14:xfrm>
                <a:off x="9336172" y="4503622"/>
                <a:ext cx="149760" cy="203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C0C5790-A1F0-404F-57AB-644ED5342F3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27172" y="4494622"/>
                  <a:ext cx="167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7964BD-BE61-2A44-C961-9347D8910576}"/>
                    </a:ext>
                  </a:extLst>
                </p14:cNvPr>
                <p14:cNvContentPartPr/>
                <p14:nvPr/>
              </p14:nvContentPartPr>
              <p14:xfrm>
                <a:off x="9555052" y="4492462"/>
                <a:ext cx="140400" cy="221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7964BD-BE61-2A44-C961-9347D891057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46412" y="4483822"/>
                  <a:ext cx="158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085BA9-53F4-57D4-0EC2-574E42725EA2}"/>
                    </a:ext>
                  </a:extLst>
                </p14:cNvPr>
                <p14:cNvContentPartPr/>
                <p14:nvPr/>
              </p14:nvContentPartPr>
              <p14:xfrm>
                <a:off x="9848812" y="4536382"/>
                <a:ext cx="74880" cy="254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085BA9-53F4-57D4-0EC2-574E42725E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40172" y="4527742"/>
                  <a:ext cx="92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BD7462-9A9D-BDD7-AC00-05E93838EA47}"/>
                    </a:ext>
                  </a:extLst>
                </p14:cNvPr>
                <p14:cNvContentPartPr/>
                <p14:nvPr/>
              </p14:nvContentPartPr>
              <p14:xfrm>
                <a:off x="9933412" y="4535662"/>
                <a:ext cx="218520" cy="305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BD7462-9A9D-BDD7-AC00-05E93838EA4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24772" y="4527022"/>
                  <a:ext cx="236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C661377-D43A-5C13-FF56-212E200486A9}"/>
                    </a:ext>
                  </a:extLst>
                </p14:cNvPr>
                <p14:cNvContentPartPr/>
                <p14:nvPr/>
              </p14:nvContentPartPr>
              <p14:xfrm>
                <a:off x="10241572" y="4625662"/>
                <a:ext cx="192600" cy="18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C661377-D43A-5C13-FF56-212E200486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32572" y="4616662"/>
                  <a:ext cx="210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72DD61B-6518-3826-5542-F2CDBA9D94F4}"/>
                    </a:ext>
                  </a:extLst>
                </p14:cNvPr>
                <p14:cNvContentPartPr/>
                <p14:nvPr/>
              </p14:nvContentPartPr>
              <p14:xfrm>
                <a:off x="10500052" y="4619182"/>
                <a:ext cx="31680" cy="164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72DD61B-6518-3826-5542-F2CDBA9D94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91412" y="4610182"/>
                  <a:ext cx="4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637235-98DA-C18A-76C3-4AC57BCF118B}"/>
                    </a:ext>
                  </a:extLst>
                </p14:cNvPr>
                <p14:cNvContentPartPr/>
                <p14:nvPr/>
              </p14:nvContentPartPr>
              <p14:xfrm>
                <a:off x="10637572" y="4537102"/>
                <a:ext cx="100440" cy="253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637235-98DA-C18A-76C3-4AC57BCF11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28572" y="4528462"/>
                  <a:ext cx="1180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279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C554-5F5F-4C41-842A-E233080C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102" y="6446501"/>
            <a:ext cx="330114" cy="366087"/>
          </a:xfrm>
        </p:spPr>
        <p:txBody>
          <a:bodyPr/>
          <a:lstStyle/>
          <a:p>
            <a:fld id="{96E69268-9C8B-4EBF-A9EE-DC5DC2D48DC3}" type="slidenum">
              <a:rPr lang="en-US" sz="1333"/>
              <a:pPr/>
              <a:t>9</a:t>
            </a:fld>
            <a:endParaRPr lang="en-US" sz="1333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75FDA3-5EF9-E28D-894C-872BB03E42EE}"/>
              </a:ext>
            </a:extLst>
          </p:cNvPr>
          <p:cNvSpPr txBox="1"/>
          <p:nvPr/>
        </p:nvSpPr>
        <p:spPr>
          <a:xfrm>
            <a:off x="224979" y="788088"/>
            <a:ext cx="11806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As a developer in our company how can we ensure or find the released SAP object (CDS views, APIs, RAP business object) so when a requirement comes to me for enhancing standard Fiori Apps or functionality in S/4HANA, I can use the embedded Steampunk for developer extensibility.</a:t>
            </a:r>
          </a:p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Directly using ADT – </a:t>
            </a:r>
            <a:r>
              <a:rPr lang="en-US" sz="1800" b="1" dirty="0" err="1"/>
              <a:t>appl:sd</a:t>
            </a:r>
            <a:r>
              <a:rPr lang="en-US" sz="1800" b="1" dirty="0"/>
              <a:t> </a:t>
            </a:r>
            <a:r>
              <a:rPr lang="en-US" sz="1800" b="1" dirty="0" err="1"/>
              <a:t>api:extend_in_cloud_development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Refer the documentation on </a:t>
            </a: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https://api.sap.com</a:t>
            </a:r>
            <a:endParaRPr lang="en-US" sz="1800" dirty="0">
              <a:solidFill>
                <a:schemeClr val="bg2"/>
              </a:solidFill>
            </a:endParaRPr>
          </a:p>
          <a:p>
            <a:endParaRPr lang="en-IN" sz="1800" dirty="0"/>
          </a:p>
          <a:p>
            <a:r>
              <a:rPr lang="en-IN" sz="1800" dirty="0"/>
              <a:t>Example of Sales order</a:t>
            </a:r>
          </a:p>
          <a:p>
            <a:endParaRPr lang="en-IN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12175-0071-5A91-06A9-3499F67EC833}"/>
              </a:ext>
            </a:extLst>
          </p:cNvPr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Finding RAP extension objects in ADT and HUB</a:t>
            </a:r>
            <a:endParaRPr lang="en-IN" sz="3599" dirty="0">
              <a:latin typeface="Cooper Black" panose="02080904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3C8CC-0F2E-5DA3-7FA8-B6BA9EE56AA2}"/>
              </a:ext>
            </a:extLst>
          </p:cNvPr>
          <p:cNvSpPr txBox="1"/>
          <p:nvPr/>
        </p:nvSpPr>
        <p:spPr>
          <a:xfrm>
            <a:off x="9249806" y="6491044"/>
            <a:ext cx="29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oper Black" panose="0208090404030B020404" pitchFamily="18" charset="0"/>
              </a:rPr>
              <a:t>www.anubhavtrainings.com</a:t>
            </a:r>
            <a:endParaRPr lang="en-IN" sz="12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887D-D9BC-50F6-8EC1-542E14ED8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13" y="45412"/>
            <a:ext cx="436629" cy="43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798CA-D8DC-60BA-DC31-91EC0468288D}"/>
              </a:ext>
            </a:extLst>
          </p:cNvPr>
          <p:cNvSpPr/>
          <p:nvPr/>
        </p:nvSpPr>
        <p:spPr>
          <a:xfrm>
            <a:off x="3286100" y="4725144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I_SalesOrderTP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37EB9-D072-9DED-8B3E-50641F32E2B7}"/>
              </a:ext>
            </a:extLst>
          </p:cNvPr>
          <p:cNvSpPr/>
          <p:nvPr/>
        </p:nvSpPr>
        <p:spPr>
          <a:xfrm>
            <a:off x="4366220" y="5909463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R</a:t>
            </a:r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_SalesOrderTP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4A33A0D-9295-C631-D549-6AC1178ACB9B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16200000" flipV="1">
            <a:off x="4926189" y="5137284"/>
            <a:ext cx="464239" cy="1080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C0D675-33BC-1B42-1FC9-D51E42B3C922}"/>
              </a:ext>
            </a:extLst>
          </p:cNvPr>
          <p:cNvSpPr/>
          <p:nvPr/>
        </p:nvSpPr>
        <p:spPr>
          <a:xfrm>
            <a:off x="6454452" y="4712689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C_SalesOrderManage</a:t>
            </a:r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09C6B8-F524-91DE-0F05-53E5121F8ADC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rot="5400000" flipH="1" flipV="1">
            <a:off x="6504137" y="4627000"/>
            <a:ext cx="476694" cy="208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28ED7-F3BB-3BC3-2653-0B23672132F0}"/>
              </a:ext>
            </a:extLst>
          </p:cNvPr>
          <p:cNvSpPr/>
          <p:nvPr/>
        </p:nvSpPr>
        <p:spPr>
          <a:xfrm>
            <a:off x="2818048" y="3140968"/>
            <a:ext cx="3600400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SAP Standard Fiori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1C60B-3CB9-043D-F284-ECCDCE4080F1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4618248" y="41490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5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7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BDBDBD"/>
      </a:accent1>
      <a:accent2>
        <a:srgbClr val="98C536"/>
      </a:accent2>
      <a:accent3>
        <a:srgbClr val="6D6D6D"/>
      </a:accent3>
      <a:accent4>
        <a:srgbClr val="1767AC"/>
      </a:accent4>
      <a:accent5>
        <a:srgbClr val="E5E6E8"/>
      </a:accent5>
      <a:accent6>
        <a:srgbClr val="99C27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Custom 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1C2B"/>
      </a:accent1>
      <a:accent2>
        <a:srgbClr val="CAC4F7"/>
      </a:accent2>
      <a:accent3>
        <a:srgbClr val="1C21E4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673</Words>
  <Application>Microsoft Office PowerPoint</Application>
  <PresentationFormat>Custom</PresentationFormat>
  <Paragraphs>126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bentonsans</vt:lpstr>
      <vt:lpstr>Segoe UI</vt:lpstr>
      <vt:lpstr>Segoe UI Light</vt:lpstr>
      <vt:lpstr>Calibri</vt:lpstr>
      <vt:lpstr>Segoe UI Black</vt:lpstr>
      <vt:lpstr>@Malgun Gothic</vt:lpstr>
      <vt:lpstr>Arial</vt:lpstr>
      <vt:lpstr>Corben</vt:lpstr>
      <vt:lpstr>Cooper Black</vt:lpstr>
      <vt:lpstr>Open Sans</vt:lpstr>
      <vt:lpstr>72</vt:lpstr>
      <vt:lpstr>Arial Black</vt:lpstr>
      <vt:lpstr>Quattrocento Sans</vt:lpstr>
      <vt:lpstr>Consolas</vt:lpstr>
      <vt:lpstr>Cambria</vt:lpstr>
      <vt:lpstr>Office Theme</vt:lpstr>
      <vt:lpstr>2_Office Theme</vt:lpstr>
      <vt:lpstr>3_Office Theme</vt:lpstr>
      <vt:lpstr>SAP BTP ABAP  on Cloud / RAP 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ABAP ON CLOUD  RESTFUL APPLICATION  PROGRAMMING EMBEDDED STEAMPUNK TRAINING</dc:title>
  <dc:creator>anurag</dc:creator>
  <cp:lastModifiedBy>Anubhav Oberoy</cp:lastModifiedBy>
  <cp:revision>135</cp:revision>
  <dcterms:created xsi:type="dcterms:W3CDTF">2023-10-03T21:33:12Z</dcterms:created>
  <dcterms:modified xsi:type="dcterms:W3CDTF">2024-10-03T14:10:18Z</dcterms:modified>
</cp:coreProperties>
</file>